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7556500" cy="10693400"/>
  <p:notesSz cx="6858000" cy="9144000"/>
  <p:embeddedFontLst>
    <p:embeddedFont>
      <p:font typeface="Open Dyslexic" pitchFamily="2" charset="77"/>
      <p:regular r:id="rId15"/>
    </p:embeddedFont>
    <p:embeddedFont>
      <p:font typeface="Open Dyslexic Bold" pitchFamily="2" charset="77"/>
      <p:regular r:id="rId16"/>
    </p:embeddedFont>
    <p:embeddedFont>
      <p:font typeface="Open Sans" panose="020B0606030504020204" pitchFamily="34" charset="0"/>
      <p:regular r:id="rId1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314" autoAdjust="0"/>
    <p:restoredTop sz="94648" autoAdjust="0"/>
  </p:normalViewPr>
  <p:slideViewPr>
    <p:cSldViewPr>
      <p:cViewPr varScale="1">
        <p:scale>
          <a:sx n="78" d="100"/>
          <a:sy n="78" d="100"/>
        </p:scale>
        <p:origin x="3296" y="2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slide" Target="slide9.xml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slide" Target="slide7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slide" Target="slide5.xml"/><Relationship Id="rId5" Type="http://schemas.openxmlformats.org/officeDocument/2006/relationships/image" Target="../media/image4.svg"/><Relationship Id="rId15" Type="http://schemas.openxmlformats.org/officeDocument/2006/relationships/slide" Target="slide13.xml"/><Relationship Id="rId10" Type="http://schemas.openxmlformats.org/officeDocument/2006/relationships/slide" Target="slide3.xml"/><Relationship Id="rId4" Type="http://schemas.openxmlformats.org/officeDocument/2006/relationships/image" Target="../media/image3.png"/><Relationship Id="rId9" Type="http://schemas.openxmlformats.org/officeDocument/2006/relationships/slide" Target="slide2.xml"/><Relationship Id="rId14" Type="http://schemas.openxmlformats.org/officeDocument/2006/relationships/slide" Target="slide1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slide" Target="slide7.xml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slide" Target="slide5.xml"/><Relationship Id="rId2" Type="http://schemas.openxmlformats.org/officeDocument/2006/relationships/image" Target="../media/image1.png"/><Relationship Id="rId16" Type="http://schemas.openxmlformats.org/officeDocument/2006/relationships/slide" Target="slide1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slide" Target="slide3.xml"/><Relationship Id="rId5" Type="http://schemas.openxmlformats.org/officeDocument/2006/relationships/image" Target="../media/image4.svg"/><Relationship Id="rId15" Type="http://schemas.openxmlformats.org/officeDocument/2006/relationships/slide" Target="slide11.xml"/><Relationship Id="rId10" Type="http://schemas.openxmlformats.org/officeDocument/2006/relationships/slide" Target="slide2.xml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slide" Target="slide9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slide" Target="slide7.xml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slide" Target="slide5.xml"/><Relationship Id="rId2" Type="http://schemas.openxmlformats.org/officeDocument/2006/relationships/image" Target="../media/image1.png"/><Relationship Id="rId16" Type="http://schemas.openxmlformats.org/officeDocument/2006/relationships/slide" Target="slide1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slide" Target="slide3.xml"/><Relationship Id="rId5" Type="http://schemas.openxmlformats.org/officeDocument/2006/relationships/image" Target="../media/image4.svg"/><Relationship Id="rId15" Type="http://schemas.openxmlformats.org/officeDocument/2006/relationships/slide" Target="slide11.xml"/><Relationship Id="rId10" Type="http://schemas.openxmlformats.org/officeDocument/2006/relationships/slide" Target="slide2.xml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slide" Target="slide9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slide" Target="slide7.xml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slide" Target="slide5.xml"/><Relationship Id="rId2" Type="http://schemas.openxmlformats.org/officeDocument/2006/relationships/image" Target="../media/image1.png"/><Relationship Id="rId16" Type="http://schemas.openxmlformats.org/officeDocument/2006/relationships/slide" Target="slide1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slide" Target="slide3.xml"/><Relationship Id="rId5" Type="http://schemas.openxmlformats.org/officeDocument/2006/relationships/image" Target="../media/image4.svg"/><Relationship Id="rId15" Type="http://schemas.openxmlformats.org/officeDocument/2006/relationships/slide" Target="slide11.xml"/><Relationship Id="rId10" Type="http://schemas.openxmlformats.org/officeDocument/2006/relationships/slide" Target="slide2.xml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slide" Target="slide9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slide" Target="slide7.xml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slide" Target="slide5.xml"/><Relationship Id="rId2" Type="http://schemas.openxmlformats.org/officeDocument/2006/relationships/image" Target="../media/image1.png"/><Relationship Id="rId16" Type="http://schemas.openxmlformats.org/officeDocument/2006/relationships/slide" Target="slide1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slide" Target="slide3.xml"/><Relationship Id="rId5" Type="http://schemas.openxmlformats.org/officeDocument/2006/relationships/image" Target="../media/image4.svg"/><Relationship Id="rId15" Type="http://schemas.openxmlformats.org/officeDocument/2006/relationships/slide" Target="slide11.xml"/><Relationship Id="rId10" Type="http://schemas.openxmlformats.org/officeDocument/2006/relationships/slide" Target="slide2.xml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slide" Target="slide9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slide" Target="slide7.xml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slide" Target="slide5.xml"/><Relationship Id="rId2" Type="http://schemas.openxmlformats.org/officeDocument/2006/relationships/image" Target="../media/image1.png"/><Relationship Id="rId16" Type="http://schemas.openxmlformats.org/officeDocument/2006/relationships/slide" Target="slide1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slide" Target="slide3.xml"/><Relationship Id="rId5" Type="http://schemas.openxmlformats.org/officeDocument/2006/relationships/image" Target="../media/image4.svg"/><Relationship Id="rId15" Type="http://schemas.openxmlformats.org/officeDocument/2006/relationships/slide" Target="slide11.xml"/><Relationship Id="rId10" Type="http://schemas.openxmlformats.org/officeDocument/2006/relationships/slide" Target="slide2.xml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slide" Target="slide9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slide" Target="slide9.xml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slide" Target="slide7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slide" Target="slide5.xml"/><Relationship Id="rId5" Type="http://schemas.openxmlformats.org/officeDocument/2006/relationships/image" Target="../media/image4.svg"/><Relationship Id="rId15" Type="http://schemas.openxmlformats.org/officeDocument/2006/relationships/slide" Target="slide13.xml"/><Relationship Id="rId10" Type="http://schemas.openxmlformats.org/officeDocument/2006/relationships/slide" Target="slide3.xml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slide" Target="slide1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slide" Target="slide9.xml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slide" Target="slide7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slide" Target="slide5.xml"/><Relationship Id="rId5" Type="http://schemas.openxmlformats.org/officeDocument/2006/relationships/image" Target="../media/image4.svg"/><Relationship Id="rId15" Type="http://schemas.openxmlformats.org/officeDocument/2006/relationships/slide" Target="slide13.xml"/><Relationship Id="rId10" Type="http://schemas.openxmlformats.org/officeDocument/2006/relationships/slide" Target="slide3.xml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slide" Target="slide1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slide" Target="slide11.xml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slide" Target="slide9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slide" Target="slide7.xml"/><Relationship Id="rId5" Type="http://schemas.openxmlformats.org/officeDocument/2006/relationships/image" Target="../media/image4.svg"/><Relationship Id="rId10" Type="http://schemas.openxmlformats.org/officeDocument/2006/relationships/slide" Target="slide5.xml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slide" Target="slide1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slide" Target="slide7.xml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slide" Target="slide5.xml"/><Relationship Id="rId2" Type="http://schemas.openxmlformats.org/officeDocument/2006/relationships/image" Target="../media/image1.png"/><Relationship Id="rId16" Type="http://schemas.openxmlformats.org/officeDocument/2006/relationships/slide" Target="slide1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slide" Target="slide3.xml"/><Relationship Id="rId5" Type="http://schemas.openxmlformats.org/officeDocument/2006/relationships/image" Target="../media/image4.svg"/><Relationship Id="rId15" Type="http://schemas.openxmlformats.org/officeDocument/2006/relationships/slide" Target="slide11.xml"/><Relationship Id="rId10" Type="http://schemas.openxmlformats.org/officeDocument/2006/relationships/slide" Target="slide2.xml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slide" Target="slide9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slide" Target="slide7.xml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slide" Target="slide5.xml"/><Relationship Id="rId2" Type="http://schemas.openxmlformats.org/officeDocument/2006/relationships/image" Target="../media/image1.png"/><Relationship Id="rId16" Type="http://schemas.openxmlformats.org/officeDocument/2006/relationships/slide" Target="slide1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slide" Target="slide3.xml"/><Relationship Id="rId5" Type="http://schemas.openxmlformats.org/officeDocument/2006/relationships/image" Target="../media/image4.svg"/><Relationship Id="rId15" Type="http://schemas.openxmlformats.org/officeDocument/2006/relationships/slide" Target="slide11.xml"/><Relationship Id="rId10" Type="http://schemas.openxmlformats.org/officeDocument/2006/relationships/slide" Target="slide2.xml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slide" Target="slide9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slide" Target="slide7.xml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slide" Target="slide5.xml"/><Relationship Id="rId2" Type="http://schemas.openxmlformats.org/officeDocument/2006/relationships/image" Target="../media/image1.png"/><Relationship Id="rId16" Type="http://schemas.openxmlformats.org/officeDocument/2006/relationships/slide" Target="slide1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slide" Target="slide3.xml"/><Relationship Id="rId5" Type="http://schemas.openxmlformats.org/officeDocument/2006/relationships/image" Target="../media/image4.svg"/><Relationship Id="rId15" Type="http://schemas.openxmlformats.org/officeDocument/2006/relationships/slide" Target="slide11.xml"/><Relationship Id="rId10" Type="http://schemas.openxmlformats.org/officeDocument/2006/relationships/slide" Target="slide2.xml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slide" Target="slide9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slide" Target="slide7.xml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slide" Target="slide5.xml"/><Relationship Id="rId2" Type="http://schemas.openxmlformats.org/officeDocument/2006/relationships/image" Target="../media/image1.png"/><Relationship Id="rId16" Type="http://schemas.openxmlformats.org/officeDocument/2006/relationships/slide" Target="slide1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slide" Target="slide3.xml"/><Relationship Id="rId5" Type="http://schemas.openxmlformats.org/officeDocument/2006/relationships/image" Target="../media/image4.svg"/><Relationship Id="rId15" Type="http://schemas.openxmlformats.org/officeDocument/2006/relationships/slide" Target="slide11.xml"/><Relationship Id="rId10" Type="http://schemas.openxmlformats.org/officeDocument/2006/relationships/slide" Target="slide2.xml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slide" Target="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274255" y="243616"/>
            <a:ext cx="2268000" cy="2268000"/>
            <a:chOff x="0" y="0"/>
            <a:chExt cx="812800" cy="812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126301" y="0"/>
                  </a:moveTo>
                  <a:lnTo>
                    <a:pt x="686499" y="0"/>
                  </a:lnTo>
                  <a:cubicBezTo>
                    <a:pt x="719996" y="0"/>
                    <a:pt x="752121" y="13307"/>
                    <a:pt x="775807" y="36993"/>
                  </a:cubicBezTo>
                  <a:cubicBezTo>
                    <a:pt x="799493" y="60679"/>
                    <a:pt x="812800" y="92804"/>
                    <a:pt x="812800" y="126301"/>
                  </a:cubicBezTo>
                  <a:lnTo>
                    <a:pt x="812800" y="686499"/>
                  </a:lnTo>
                  <a:cubicBezTo>
                    <a:pt x="812800" y="719996"/>
                    <a:pt x="799493" y="752121"/>
                    <a:pt x="775807" y="775807"/>
                  </a:cubicBezTo>
                  <a:cubicBezTo>
                    <a:pt x="752121" y="799493"/>
                    <a:pt x="719996" y="812800"/>
                    <a:pt x="686499" y="812800"/>
                  </a:cubicBezTo>
                  <a:lnTo>
                    <a:pt x="126301" y="812800"/>
                  </a:lnTo>
                  <a:cubicBezTo>
                    <a:pt x="92804" y="812800"/>
                    <a:pt x="60679" y="799493"/>
                    <a:pt x="36993" y="775807"/>
                  </a:cubicBezTo>
                  <a:cubicBezTo>
                    <a:pt x="13307" y="752121"/>
                    <a:pt x="0" y="719996"/>
                    <a:pt x="0" y="686499"/>
                  </a:cubicBezTo>
                  <a:lnTo>
                    <a:pt x="0" y="126301"/>
                  </a:lnTo>
                  <a:cubicBezTo>
                    <a:pt x="0" y="92804"/>
                    <a:pt x="13307" y="60679"/>
                    <a:pt x="36993" y="36993"/>
                  </a:cubicBezTo>
                  <a:cubicBezTo>
                    <a:pt x="60679" y="13307"/>
                    <a:pt x="92804" y="0"/>
                    <a:pt x="126301" y="0"/>
                  </a:cubicBezTo>
                  <a:close/>
                </a:path>
              </a:pathLst>
            </a:custGeom>
            <a:solidFill>
              <a:srgbClr val="5271FF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5274255" y="1155880"/>
            <a:ext cx="2268000" cy="2268000"/>
            <a:chOff x="0" y="0"/>
            <a:chExt cx="812800" cy="812800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126301" y="0"/>
                  </a:moveTo>
                  <a:lnTo>
                    <a:pt x="686499" y="0"/>
                  </a:lnTo>
                  <a:cubicBezTo>
                    <a:pt x="719996" y="0"/>
                    <a:pt x="752121" y="13307"/>
                    <a:pt x="775807" y="36993"/>
                  </a:cubicBezTo>
                  <a:cubicBezTo>
                    <a:pt x="799493" y="60679"/>
                    <a:pt x="812800" y="92804"/>
                    <a:pt x="812800" y="126301"/>
                  </a:cubicBezTo>
                  <a:lnTo>
                    <a:pt x="812800" y="686499"/>
                  </a:lnTo>
                  <a:cubicBezTo>
                    <a:pt x="812800" y="719996"/>
                    <a:pt x="799493" y="752121"/>
                    <a:pt x="775807" y="775807"/>
                  </a:cubicBezTo>
                  <a:cubicBezTo>
                    <a:pt x="752121" y="799493"/>
                    <a:pt x="719996" y="812800"/>
                    <a:pt x="686499" y="812800"/>
                  </a:cubicBezTo>
                  <a:lnTo>
                    <a:pt x="126301" y="812800"/>
                  </a:lnTo>
                  <a:cubicBezTo>
                    <a:pt x="92804" y="812800"/>
                    <a:pt x="60679" y="799493"/>
                    <a:pt x="36993" y="775807"/>
                  </a:cubicBezTo>
                  <a:cubicBezTo>
                    <a:pt x="13307" y="752121"/>
                    <a:pt x="0" y="719996"/>
                    <a:pt x="0" y="686499"/>
                  </a:cubicBezTo>
                  <a:lnTo>
                    <a:pt x="0" y="126301"/>
                  </a:lnTo>
                  <a:cubicBezTo>
                    <a:pt x="0" y="92804"/>
                    <a:pt x="13307" y="60679"/>
                    <a:pt x="36993" y="36993"/>
                  </a:cubicBezTo>
                  <a:cubicBezTo>
                    <a:pt x="60679" y="13307"/>
                    <a:pt x="92804" y="0"/>
                    <a:pt x="126301" y="0"/>
                  </a:cubicBezTo>
                  <a:close/>
                </a:path>
              </a:pathLst>
            </a:custGeom>
            <a:solidFill>
              <a:srgbClr val="38B6FF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5288500" y="1982572"/>
            <a:ext cx="2268000" cy="2268000"/>
            <a:chOff x="0" y="0"/>
            <a:chExt cx="812800" cy="81280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126301" y="0"/>
                  </a:moveTo>
                  <a:lnTo>
                    <a:pt x="686499" y="0"/>
                  </a:lnTo>
                  <a:cubicBezTo>
                    <a:pt x="719996" y="0"/>
                    <a:pt x="752121" y="13307"/>
                    <a:pt x="775807" y="36993"/>
                  </a:cubicBezTo>
                  <a:cubicBezTo>
                    <a:pt x="799493" y="60679"/>
                    <a:pt x="812800" y="92804"/>
                    <a:pt x="812800" y="126301"/>
                  </a:cubicBezTo>
                  <a:lnTo>
                    <a:pt x="812800" y="686499"/>
                  </a:lnTo>
                  <a:cubicBezTo>
                    <a:pt x="812800" y="719996"/>
                    <a:pt x="799493" y="752121"/>
                    <a:pt x="775807" y="775807"/>
                  </a:cubicBezTo>
                  <a:cubicBezTo>
                    <a:pt x="752121" y="799493"/>
                    <a:pt x="719996" y="812800"/>
                    <a:pt x="686499" y="812800"/>
                  </a:cubicBezTo>
                  <a:lnTo>
                    <a:pt x="126301" y="812800"/>
                  </a:lnTo>
                  <a:cubicBezTo>
                    <a:pt x="92804" y="812800"/>
                    <a:pt x="60679" y="799493"/>
                    <a:pt x="36993" y="775807"/>
                  </a:cubicBezTo>
                  <a:cubicBezTo>
                    <a:pt x="13307" y="752121"/>
                    <a:pt x="0" y="719996"/>
                    <a:pt x="0" y="686499"/>
                  </a:cubicBezTo>
                  <a:lnTo>
                    <a:pt x="0" y="126301"/>
                  </a:lnTo>
                  <a:cubicBezTo>
                    <a:pt x="0" y="92804"/>
                    <a:pt x="13307" y="60679"/>
                    <a:pt x="36993" y="36993"/>
                  </a:cubicBezTo>
                  <a:cubicBezTo>
                    <a:pt x="60679" y="13307"/>
                    <a:pt x="92804" y="0"/>
                    <a:pt x="126301" y="0"/>
                  </a:cubicBezTo>
                  <a:close/>
                </a:path>
              </a:pathLst>
            </a:custGeom>
            <a:solidFill>
              <a:srgbClr val="5271FF"/>
            </a:solidFill>
          </p:spPr>
        </p:sp>
        <p:sp>
          <p:nvSpPr>
            <p:cNvPr id="10" name="TextBox 10"/>
            <p:cNvSpPr txBox="1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5301014" y="2795381"/>
            <a:ext cx="2268000" cy="2268000"/>
            <a:chOff x="0" y="0"/>
            <a:chExt cx="812800" cy="812800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126301" y="0"/>
                  </a:moveTo>
                  <a:lnTo>
                    <a:pt x="686499" y="0"/>
                  </a:lnTo>
                  <a:cubicBezTo>
                    <a:pt x="719996" y="0"/>
                    <a:pt x="752121" y="13307"/>
                    <a:pt x="775807" y="36993"/>
                  </a:cubicBezTo>
                  <a:cubicBezTo>
                    <a:pt x="799493" y="60679"/>
                    <a:pt x="812800" y="92804"/>
                    <a:pt x="812800" y="126301"/>
                  </a:cubicBezTo>
                  <a:lnTo>
                    <a:pt x="812800" y="686499"/>
                  </a:lnTo>
                  <a:cubicBezTo>
                    <a:pt x="812800" y="719996"/>
                    <a:pt x="799493" y="752121"/>
                    <a:pt x="775807" y="775807"/>
                  </a:cubicBezTo>
                  <a:cubicBezTo>
                    <a:pt x="752121" y="799493"/>
                    <a:pt x="719996" y="812800"/>
                    <a:pt x="686499" y="812800"/>
                  </a:cubicBezTo>
                  <a:lnTo>
                    <a:pt x="126301" y="812800"/>
                  </a:lnTo>
                  <a:cubicBezTo>
                    <a:pt x="92804" y="812800"/>
                    <a:pt x="60679" y="799493"/>
                    <a:pt x="36993" y="775807"/>
                  </a:cubicBezTo>
                  <a:cubicBezTo>
                    <a:pt x="13307" y="752121"/>
                    <a:pt x="0" y="719996"/>
                    <a:pt x="0" y="686499"/>
                  </a:cubicBezTo>
                  <a:lnTo>
                    <a:pt x="0" y="126301"/>
                  </a:lnTo>
                  <a:cubicBezTo>
                    <a:pt x="0" y="92804"/>
                    <a:pt x="13307" y="60679"/>
                    <a:pt x="36993" y="36993"/>
                  </a:cubicBezTo>
                  <a:cubicBezTo>
                    <a:pt x="60679" y="13307"/>
                    <a:pt x="92804" y="0"/>
                    <a:pt x="126301" y="0"/>
                  </a:cubicBezTo>
                  <a:close/>
                </a:path>
              </a:pathLst>
            </a:custGeom>
            <a:solidFill>
              <a:srgbClr val="38B6FF"/>
            </a:solidFill>
          </p:spPr>
        </p:sp>
        <p:sp>
          <p:nvSpPr>
            <p:cNvPr id="13" name="TextBox 13"/>
            <p:cNvSpPr txBox="1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5288457" y="3644802"/>
            <a:ext cx="2268000" cy="2268000"/>
            <a:chOff x="0" y="0"/>
            <a:chExt cx="812800" cy="812800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126301" y="0"/>
                  </a:moveTo>
                  <a:lnTo>
                    <a:pt x="686499" y="0"/>
                  </a:lnTo>
                  <a:cubicBezTo>
                    <a:pt x="719996" y="0"/>
                    <a:pt x="752121" y="13307"/>
                    <a:pt x="775807" y="36993"/>
                  </a:cubicBezTo>
                  <a:cubicBezTo>
                    <a:pt x="799493" y="60679"/>
                    <a:pt x="812800" y="92804"/>
                    <a:pt x="812800" y="126301"/>
                  </a:cubicBezTo>
                  <a:lnTo>
                    <a:pt x="812800" y="686499"/>
                  </a:lnTo>
                  <a:cubicBezTo>
                    <a:pt x="812800" y="719996"/>
                    <a:pt x="799493" y="752121"/>
                    <a:pt x="775807" y="775807"/>
                  </a:cubicBezTo>
                  <a:cubicBezTo>
                    <a:pt x="752121" y="799493"/>
                    <a:pt x="719996" y="812800"/>
                    <a:pt x="686499" y="812800"/>
                  </a:cubicBezTo>
                  <a:lnTo>
                    <a:pt x="126301" y="812800"/>
                  </a:lnTo>
                  <a:cubicBezTo>
                    <a:pt x="92804" y="812800"/>
                    <a:pt x="60679" y="799493"/>
                    <a:pt x="36993" y="775807"/>
                  </a:cubicBezTo>
                  <a:cubicBezTo>
                    <a:pt x="13307" y="752121"/>
                    <a:pt x="0" y="719996"/>
                    <a:pt x="0" y="686499"/>
                  </a:cubicBezTo>
                  <a:lnTo>
                    <a:pt x="0" y="126301"/>
                  </a:lnTo>
                  <a:cubicBezTo>
                    <a:pt x="0" y="92804"/>
                    <a:pt x="13307" y="60679"/>
                    <a:pt x="36993" y="36993"/>
                  </a:cubicBezTo>
                  <a:cubicBezTo>
                    <a:pt x="60679" y="13307"/>
                    <a:pt x="92804" y="0"/>
                    <a:pt x="126301" y="0"/>
                  </a:cubicBezTo>
                  <a:close/>
                </a:path>
              </a:pathLst>
            </a:custGeom>
            <a:solidFill>
              <a:srgbClr val="5271FF"/>
            </a:solidFill>
          </p:spPr>
        </p:sp>
        <p:sp>
          <p:nvSpPr>
            <p:cNvPr id="16" name="TextBox 16"/>
            <p:cNvSpPr txBox="1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17" name="Group 17"/>
          <p:cNvGrpSpPr/>
          <p:nvPr/>
        </p:nvGrpSpPr>
        <p:grpSpPr>
          <a:xfrm>
            <a:off x="5288457" y="4490106"/>
            <a:ext cx="2268000" cy="2268000"/>
            <a:chOff x="0" y="0"/>
            <a:chExt cx="812800" cy="812800"/>
          </a:xfrm>
        </p:grpSpPr>
        <p:sp>
          <p:nvSpPr>
            <p:cNvPr id="18" name="Freeform 18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126301" y="0"/>
                  </a:moveTo>
                  <a:lnTo>
                    <a:pt x="686499" y="0"/>
                  </a:lnTo>
                  <a:cubicBezTo>
                    <a:pt x="719996" y="0"/>
                    <a:pt x="752121" y="13307"/>
                    <a:pt x="775807" y="36993"/>
                  </a:cubicBezTo>
                  <a:cubicBezTo>
                    <a:pt x="799493" y="60679"/>
                    <a:pt x="812800" y="92804"/>
                    <a:pt x="812800" y="126301"/>
                  </a:cubicBezTo>
                  <a:lnTo>
                    <a:pt x="812800" y="686499"/>
                  </a:lnTo>
                  <a:cubicBezTo>
                    <a:pt x="812800" y="719996"/>
                    <a:pt x="799493" y="752121"/>
                    <a:pt x="775807" y="775807"/>
                  </a:cubicBezTo>
                  <a:cubicBezTo>
                    <a:pt x="752121" y="799493"/>
                    <a:pt x="719996" y="812800"/>
                    <a:pt x="686499" y="812800"/>
                  </a:cubicBezTo>
                  <a:lnTo>
                    <a:pt x="126301" y="812800"/>
                  </a:lnTo>
                  <a:cubicBezTo>
                    <a:pt x="92804" y="812800"/>
                    <a:pt x="60679" y="799493"/>
                    <a:pt x="36993" y="775807"/>
                  </a:cubicBezTo>
                  <a:cubicBezTo>
                    <a:pt x="13307" y="752121"/>
                    <a:pt x="0" y="719996"/>
                    <a:pt x="0" y="686499"/>
                  </a:cubicBezTo>
                  <a:lnTo>
                    <a:pt x="0" y="126301"/>
                  </a:lnTo>
                  <a:cubicBezTo>
                    <a:pt x="0" y="92804"/>
                    <a:pt x="13307" y="60679"/>
                    <a:pt x="36993" y="36993"/>
                  </a:cubicBezTo>
                  <a:cubicBezTo>
                    <a:pt x="60679" y="13307"/>
                    <a:pt x="92804" y="0"/>
                    <a:pt x="126301" y="0"/>
                  </a:cubicBezTo>
                  <a:close/>
                </a:path>
              </a:pathLst>
            </a:custGeom>
            <a:solidFill>
              <a:srgbClr val="38B6FF"/>
            </a:solidFill>
          </p:spPr>
        </p:sp>
        <p:sp>
          <p:nvSpPr>
            <p:cNvPr id="19" name="TextBox 19"/>
            <p:cNvSpPr txBox="1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20" name="Group 20"/>
          <p:cNvGrpSpPr/>
          <p:nvPr/>
        </p:nvGrpSpPr>
        <p:grpSpPr>
          <a:xfrm>
            <a:off x="5274255" y="5407001"/>
            <a:ext cx="2268000" cy="2268000"/>
            <a:chOff x="0" y="0"/>
            <a:chExt cx="812800" cy="812800"/>
          </a:xfrm>
        </p:grpSpPr>
        <p:sp>
          <p:nvSpPr>
            <p:cNvPr id="21" name="Freeform 21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126301" y="0"/>
                  </a:moveTo>
                  <a:lnTo>
                    <a:pt x="686499" y="0"/>
                  </a:lnTo>
                  <a:cubicBezTo>
                    <a:pt x="719996" y="0"/>
                    <a:pt x="752121" y="13307"/>
                    <a:pt x="775807" y="36993"/>
                  </a:cubicBezTo>
                  <a:cubicBezTo>
                    <a:pt x="799493" y="60679"/>
                    <a:pt x="812800" y="92804"/>
                    <a:pt x="812800" y="126301"/>
                  </a:cubicBezTo>
                  <a:lnTo>
                    <a:pt x="812800" y="686499"/>
                  </a:lnTo>
                  <a:cubicBezTo>
                    <a:pt x="812800" y="719996"/>
                    <a:pt x="799493" y="752121"/>
                    <a:pt x="775807" y="775807"/>
                  </a:cubicBezTo>
                  <a:cubicBezTo>
                    <a:pt x="752121" y="799493"/>
                    <a:pt x="719996" y="812800"/>
                    <a:pt x="686499" y="812800"/>
                  </a:cubicBezTo>
                  <a:lnTo>
                    <a:pt x="126301" y="812800"/>
                  </a:lnTo>
                  <a:cubicBezTo>
                    <a:pt x="92804" y="812800"/>
                    <a:pt x="60679" y="799493"/>
                    <a:pt x="36993" y="775807"/>
                  </a:cubicBezTo>
                  <a:cubicBezTo>
                    <a:pt x="13307" y="752121"/>
                    <a:pt x="0" y="719996"/>
                    <a:pt x="0" y="686499"/>
                  </a:cubicBezTo>
                  <a:lnTo>
                    <a:pt x="0" y="126301"/>
                  </a:lnTo>
                  <a:cubicBezTo>
                    <a:pt x="0" y="92804"/>
                    <a:pt x="13307" y="60679"/>
                    <a:pt x="36993" y="36993"/>
                  </a:cubicBezTo>
                  <a:cubicBezTo>
                    <a:pt x="60679" y="13307"/>
                    <a:pt x="92804" y="0"/>
                    <a:pt x="126301" y="0"/>
                  </a:cubicBezTo>
                  <a:close/>
                </a:path>
              </a:pathLst>
            </a:custGeom>
            <a:solidFill>
              <a:srgbClr val="5271FF"/>
            </a:solidFill>
          </p:spPr>
        </p:sp>
        <p:sp>
          <p:nvSpPr>
            <p:cNvPr id="22" name="TextBox 22"/>
            <p:cNvSpPr txBox="1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23" name="Group 23"/>
          <p:cNvGrpSpPr/>
          <p:nvPr/>
        </p:nvGrpSpPr>
        <p:grpSpPr>
          <a:xfrm>
            <a:off x="-166368" y="-144449"/>
            <a:ext cx="7345308" cy="11445006"/>
            <a:chOff x="0" y="0"/>
            <a:chExt cx="2632392" cy="4101632"/>
          </a:xfrm>
        </p:grpSpPr>
        <p:sp>
          <p:nvSpPr>
            <p:cNvPr id="24" name="Freeform 24"/>
            <p:cNvSpPr/>
            <p:nvPr/>
          </p:nvSpPr>
          <p:spPr>
            <a:xfrm>
              <a:off x="0" y="0"/>
              <a:ext cx="2632392" cy="4101632"/>
            </a:xfrm>
            <a:custGeom>
              <a:avLst/>
              <a:gdLst/>
              <a:ahLst/>
              <a:cxnLst/>
              <a:rect l="l" t="t" r="r" b="b"/>
              <a:pathLst>
                <a:path w="2632392" h="4101632">
                  <a:moveTo>
                    <a:pt x="38998" y="0"/>
                  </a:moveTo>
                  <a:lnTo>
                    <a:pt x="2593395" y="0"/>
                  </a:lnTo>
                  <a:cubicBezTo>
                    <a:pt x="2603737" y="0"/>
                    <a:pt x="2613657" y="4109"/>
                    <a:pt x="2620970" y="11422"/>
                  </a:cubicBezTo>
                  <a:cubicBezTo>
                    <a:pt x="2628284" y="18736"/>
                    <a:pt x="2632392" y="28655"/>
                    <a:pt x="2632392" y="38998"/>
                  </a:cubicBezTo>
                  <a:lnTo>
                    <a:pt x="2632392" y="4062634"/>
                  </a:lnTo>
                  <a:cubicBezTo>
                    <a:pt x="2632392" y="4084172"/>
                    <a:pt x="2614932" y="4101632"/>
                    <a:pt x="2593395" y="4101632"/>
                  </a:cubicBezTo>
                  <a:lnTo>
                    <a:pt x="38998" y="4101632"/>
                  </a:lnTo>
                  <a:cubicBezTo>
                    <a:pt x="17460" y="4101632"/>
                    <a:pt x="0" y="4084172"/>
                    <a:pt x="0" y="4062634"/>
                  </a:cubicBezTo>
                  <a:lnTo>
                    <a:pt x="0" y="38998"/>
                  </a:lnTo>
                  <a:cubicBezTo>
                    <a:pt x="0" y="17460"/>
                    <a:pt x="17460" y="0"/>
                    <a:pt x="38998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25" name="TextBox 25"/>
            <p:cNvSpPr txBox="1"/>
            <p:nvPr/>
          </p:nvSpPr>
          <p:spPr>
            <a:xfrm>
              <a:off x="0" y="-28575"/>
              <a:ext cx="2632392" cy="413020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sp>
        <p:nvSpPr>
          <p:cNvPr id="26" name="Freeform 26"/>
          <p:cNvSpPr/>
          <p:nvPr/>
        </p:nvSpPr>
        <p:spPr>
          <a:xfrm>
            <a:off x="768594" y="1065490"/>
            <a:ext cx="1178553" cy="798470"/>
          </a:xfrm>
          <a:custGeom>
            <a:avLst/>
            <a:gdLst/>
            <a:ahLst/>
            <a:cxnLst/>
            <a:rect l="l" t="t" r="r" b="b"/>
            <a:pathLst>
              <a:path w="1178553" h="798470">
                <a:moveTo>
                  <a:pt x="0" y="0"/>
                </a:moveTo>
                <a:lnTo>
                  <a:pt x="1178553" y="0"/>
                </a:lnTo>
                <a:lnTo>
                  <a:pt x="1178553" y="798470"/>
                </a:lnTo>
                <a:lnTo>
                  <a:pt x="0" y="79847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27" name="Freeform 27"/>
          <p:cNvSpPr/>
          <p:nvPr/>
        </p:nvSpPr>
        <p:spPr>
          <a:xfrm>
            <a:off x="4928243" y="2127960"/>
            <a:ext cx="1178553" cy="798470"/>
          </a:xfrm>
          <a:custGeom>
            <a:avLst/>
            <a:gdLst/>
            <a:ahLst/>
            <a:cxnLst/>
            <a:rect l="l" t="t" r="r" b="b"/>
            <a:pathLst>
              <a:path w="1178553" h="798470">
                <a:moveTo>
                  <a:pt x="0" y="0"/>
                </a:moveTo>
                <a:lnTo>
                  <a:pt x="1178553" y="0"/>
                </a:lnTo>
                <a:lnTo>
                  <a:pt x="1178553" y="798470"/>
                </a:lnTo>
                <a:lnTo>
                  <a:pt x="0" y="79847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28" name="Freeform 28"/>
          <p:cNvSpPr/>
          <p:nvPr/>
        </p:nvSpPr>
        <p:spPr>
          <a:xfrm>
            <a:off x="1821813" y="4085172"/>
            <a:ext cx="1178553" cy="798470"/>
          </a:xfrm>
          <a:custGeom>
            <a:avLst/>
            <a:gdLst/>
            <a:ahLst/>
            <a:cxnLst/>
            <a:rect l="l" t="t" r="r" b="b"/>
            <a:pathLst>
              <a:path w="1178553" h="798470">
                <a:moveTo>
                  <a:pt x="0" y="0"/>
                </a:moveTo>
                <a:lnTo>
                  <a:pt x="1178553" y="0"/>
                </a:lnTo>
                <a:lnTo>
                  <a:pt x="1178553" y="798469"/>
                </a:lnTo>
                <a:lnTo>
                  <a:pt x="0" y="79846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29" name="Freeform 29"/>
          <p:cNvSpPr/>
          <p:nvPr/>
        </p:nvSpPr>
        <p:spPr>
          <a:xfrm>
            <a:off x="5517520" y="4153998"/>
            <a:ext cx="1178553" cy="798470"/>
          </a:xfrm>
          <a:custGeom>
            <a:avLst/>
            <a:gdLst/>
            <a:ahLst/>
            <a:cxnLst/>
            <a:rect l="l" t="t" r="r" b="b"/>
            <a:pathLst>
              <a:path w="1178553" h="798470">
                <a:moveTo>
                  <a:pt x="0" y="0"/>
                </a:moveTo>
                <a:lnTo>
                  <a:pt x="1178553" y="0"/>
                </a:lnTo>
                <a:lnTo>
                  <a:pt x="1178553" y="798470"/>
                </a:lnTo>
                <a:lnTo>
                  <a:pt x="0" y="79847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0" name="Freeform 30"/>
          <p:cNvSpPr/>
          <p:nvPr/>
        </p:nvSpPr>
        <p:spPr>
          <a:xfrm>
            <a:off x="5917971" y="1164033"/>
            <a:ext cx="1178553" cy="798470"/>
          </a:xfrm>
          <a:custGeom>
            <a:avLst/>
            <a:gdLst/>
            <a:ahLst/>
            <a:cxnLst/>
            <a:rect l="l" t="t" r="r" b="b"/>
            <a:pathLst>
              <a:path w="1178553" h="798470">
                <a:moveTo>
                  <a:pt x="0" y="0"/>
                </a:moveTo>
                <a:lnTo>
                  <a:pt x="1178553" y="0"/>
                </a:lnTo>
                <a:lnTo>
                  <a:pt x="1178553" y="798470"/>
                </a:lnTo>
                <a:lnTo>
                  <a:pt x="0" y="79847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1" name="Freeform 31"/>
          <p:cNvSpPr/>
          <p:nvPr/>
        </p:nvSpPr>
        <p:spPr>
          <a:xfrm>
            <a:off x="2835" y="2766682"/>
            <a:ext cx="1178553" cy="798470"/>
          </a:xfrm>
          <a:custGeom>
            <a:avLst/>
            <a:gdLst/>
            <a:ahLst/>
            <a:cxnLst/>
            <a:rect l="l" t="t" r="r" b="b"/>
            <a:pathLst>
              <a:path w="1178553" h="798470">
                <a:moveTo>
                  <a:pt x="0" y="0"/>
                </a:moveTo>
                <a:lnTo>
                  <a:pt x="1178553" y="0"/>
                </a:lnTo>
                <a:lnTo>
                  <a:pt x="1178553" y="798470"/>
                </a:lnTo>
                <a:lnTo>
                  <a:pt x="0" y="79847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2" name="Freeform 32"/>
          <p:cNvSpPr/>
          <p:nvPr/>
        </p:nvSpPr>
        <p:spPr>
          <a:xfrm>
            <a:off x="3218001" y="5219810"/>
            <a:ext cx="1178553" cy="798470"/>
          </a:xfrm>
          <a:custGeom>
            <a:avLst/>
            <a:gdLst/>
            <a:ahLst/>
            <a:cxnLst/>
            <a:rect l="l" t="t" r="r" b="b"/>
            <a:pathLst>
              <a:path w="1178553" h="798470">
                <a:moveTo>
                  <a:pt x="0" y="0"/>
                </a:moveTo>
                <a:lnTo>
                  <a:pt x="1178554" y="0"/>
                </a:lnTo>
                <a:lnTo>
                  <a:pt x="1178554" y="798470"/>
                </a:lnTo>
                <a:lnTo>
                  <a:pt x="0" y="79847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3" name="Freeform 33"/>
          <p:cNvSpPr/>
          <p:nvPr/>
        </p:nvSpPr>
        <p:spPr>
          <a:xfrm>
            <a:off x="3493306" y="404944"/>
            <a:ext cx="1178553" cy="798470"/>
          </a:xfrm>
          <a:custGeom>
            <a:avLst/>
            <a:gdLst/>
            <a:ahLst/>
            <a:cxnLst/>
            <a:rect l="l" t="t" r="r" b="b"/>
            <a:pathLst>
              <a:path w="1178553" h="798470">
                <a:moveTo>
                  <a:pt x="0" y="0"/>
                </a:moveTo>
                <a:lnTo>
                  <a:pt x="1178553" y="0"/>
                </a:lnTo>
                <a:lnTo>
                  <a:pt x="1178553" y="798470"/>
                </a:lnTo>
                <a:lnTo>
                  <a:pt x="0" y="79847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4" name="Freeform 34"/>
          <p:cNvSpPr/>
          <p:nvPr/>
        </p:nvSpPr>
        <p:spPr>
          <a:xfrm>
            <a:off x="2904029" y="2245058"/>
            <a:ext cx="1178553" cy="798470"/>
          </a:xfrm>
          <a:custGeom>
            <a:avLst/>
            <a:gdLst/>
            <a:ahLst/>
            <a:cxnLst/>
            <a:rect l="l" t="t" r="r" b="b"/>
            <a:pathLst>
              <a:path w="1178553" h="798470">
                <a:moveTo>
                  <a:pt x="0" y="0"/>
                </a:moveTo>
                <a:lnTo>
                  <a:pt x="1178554" y="0"/>
                </a:lnTo>
                <a:lnTo>
                  <a:pt x="1178554" y="798470"/>
                </a:lnTo>
                <a:lnTo>
                  <a:pt x="0" y="79847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5" name="Freeform 35"/>
          <p:cNvSpPr/>
          <p:nvPr/>
        </p:nvSpPr>
        <p:spPr>
          <a:xfrm>
            <a:off x="2285909" y="1005097"/>
            <a:ext cx="868635" cy="858862"/>
          </a:xfrm>
          <a:custGeom>
            <a:avLst/>
            <a:gdLst/>
            <a:ahLst/>
            <a:cxnLst/>
            <a:rect l="l" t="t" r="r" b="b"/>
            <a:pathLst>
              <a:path w="868635" h="858862">
                <a:moveTo>
                  <a:pt x="0" y="0"/>
                </a:moveTo>
                <a:lnTo>
                  <a:pt x="868635" y="0"/>
                </a:lnTo>
                <a:lnTo>
                  <a:pt x="868635" y="858863"/>
                </a:lnTo>
                <a:lnTo>
                  <a:pt x="0" y="85886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36" name="Freeform 36"/>
          <p:cNvSpPr/>
          <p:nvPr/>
        </p:nvSpPr>
        <p:spPr>
          <a:xfrm>
            <a:off x="1696551" y="2926430"/>
            <a:ext cx="868635" cy="858862"/>
          </a:xfrm>
          <a:custGeom>
            <a:avLst/>
            <a:gdLst/>
            <a:ahLst/>
            <a:cxnLst/>
            <a:rect l="l" t="t" r="r" b="b"/>
            <a:pathLst>
              <a:path w="868635" h="858862">
                <a:moveTo>
                  <a:pt x="0" y="0"/>
                </a:moveTo>
                <a:lnTo>
                  <a:pt x="868635" y="0"/>
                </a:lnTo>
                <a:lnTo>
                  <a:pt x="868635" y="858863"/>
                </a:lnTo>
                <a:lnTo>
                  <a:pt x="0" y="85886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37" name="Freeform 37"/>
          <p:cNvSpPr/>
          <p:nvPr/>
        </p:nvSpPr>
        <p:spPr>
          <a:xfrm>
            <a:off x="4237542" y="3165917"/>
            <a:ext cx="868635" cy="858862"/>
          </a:xfrm>
          <a:custGeom>
            <a:avLst/>
            <a:gdLst/>
            <a:ahLst/>
            <a:cxnLst/>
            <a:rect l="l" t="t" r="r" b="b"/>
            <a:pathLst>
              <a:path w="868635" h="858862">
                <a:moveTo>
                  <a:pt x="0" y="0"/>
                </a:moveTo>
                <a:lnTo>
                  <a:pt x="868635" y="0"/>
                </a:lnTo>
                <a:lnTo>
                  <a:pt x="868635" y="858862"/>
                </a:lnTo>
                <a:lnTo>
                  <a:pt x="0" y="85886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38" name="Freeform 38"/>
          <p:cNvSpPr/>
          <p:nvPr/>
        </p:nvSpPr>
        <p:spPr>
          <a:xfrm>
            <a:off x="5238162" y="344552"/>
            <a:ext cx="868635" cy="858862"/>
          </a:xfrm>
          <a:custGeom>
            <a:avLst/>
            <a:gdLst/>
            <a:ahLst/>
            <a:cxnLst/>
            <a:rect l="l" t="t" r="r" b="b"/>
            <a:pathLst>
              <a:path w="868635" h="858862">
                <a:moveTo>
                  <a:pt x="0" y="0"/>
                </a:moveTo>
                <a:lnTo>
                  <a:pt x="868634" y="0"/>
                </a:lnTo>
                <a:lnTo>
                  <a:pt x="868634" y="858862"/>
                </a:lnTo>
                <a:lnTo>
                  <a:pt x="0" y="85886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39" name="Freeform 39"/>
          <p:cNvSpPr/>
          <p:nvPr/>
        </p:nvSpPr>
        <p:spPr>
          <a:xfrm>
            <a:off x="5354172" y="5128419"/>
            <a:ext cx="868635" cy="858862"/>
          </a:xfrm>
          <a:custGeom>
            <a:avLst/>
            <a:gdLst/>
            <a:ahLst/>
            <a:cxnLst/>
            <a:rect l="l" t="t" r="r" b="b"/>
            <a:pathLst>
              <a:path w="868635" h="858862">
                <a:moveTo>
                  <a:pt x="0" y="0"/>
                </a:moveTo>
                <a:lnTo>
                  <a:pt x="868634" y="0"/>
                </a:lnTo>
                <a:lnTo>
                  <a:pt x="868634" y="858863"/>
                </a:lnTo>
                <a:lnTo>
                  <a:pt x="0" y="85886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40" name="Freeform 40"/>
          <p:cNvSpPr/>
          <p:nvPr/>
        </p:nvSpPr>
        <p:spPr>
          <a:xfrm>
            <a:off x="1080384" y="2049431"/>
            <a:ext cx="554973" cy="717250"/>
          </a:xfrm>
          <a:custGeom>
            <a:avLst/>
            <a:gdLst/>
            <a:ahLst/>
            <a:cxnLst/>
            <a:rect l="l" t="t" r="r" b="b"/>
            <a:pathLst>
              <a:path w="554973" h="717250">
                <a:moveTo>
                  <a:pt x="0" y="0"/>
                </a:moveTo>
                <a:lnTo>
                  <a:pt x="554973" y="0"/>
                </a:lnTo>
                <a:lnTo>
                  <a:pt x="554973" y="717251"/>
                </a:lnTo>
                <a:lnTo>
                  <a:pt x="0" y="7172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41" name="Freeform 41"/>
          <p:cNvSpPr/>
          <p:nvPr/>
        </p:nvSpPr>
        <p:spPr>
          <a:xfrm>
            <a:off x="748942" y="3900184"/>
            <a:ext cx="554973" cy="717250"/>
          </a:xfrm>
          <a:custGeom>
            <a:avLst/>
            <a:gdLst/>
            <a:ahLst/>
            <a:cxnLst/>
            <a:rect l="l" t="t" r="r" b="b"/>
            <a:pathLst>
              <a:path w="554973" h="717250">
                <a:moveTo>
                  <a:pt x="0" y="0"/>
                </a:moveTo>
                <a:lnTo>
                  <a:pt x="554973" y="0"/>
                </a:lnTo>
                <a:lnTo>
                  <a:pt x="554973" y="717251"/>
                </a:lnTo>
                <a:lnTo>
                  <a:pt x="0" y="7172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42" name="Freeform 42"/>
          <p:cNvSpPr/>
          <p:nvPr/>
        </p:nvSpPr>
        <p:spPr>
          <a:xfrm>
            <a:off x="3721591" y="4214724"/>
            <a:ext cx="554973" cy="717250"/>
          </a:xfrm>
          <a:custGeom>
            <a:avLst/>
            <a:gdLst/>
            <a:ahLst/>
            <a:cxnLst/>
            <a:rect l="l" t="t" r="r" b="b"/>
            <a:pathLst>
              <a:path w="554973" h="717250">
                <a:moveTo>
                  <a:pt x="0" y="0"/>
                </a:moveTo>
                <a:lnTo>
                  <a:pt x="554972" y="0"/>
                </a:lnTo>
                <a:lnTo>
                  <a:pt x="554972" y="717250"/>
                </a:lnTo>
                <a:lnTo>
                  <a:pt x="0" y="717250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43" name="Freeform 43"/>
          <p:cNvSpPr/>
          <p:nvPr/>
        </p:nvSpPr>
        <p:spPr>
          <a:xfrm>
            <a:off x="4144672" y="1627223"/>
            <a:ext cx="554973" cy="717250"/>
          </a:xfrm>
          <a:custGeom>
            <a:avLst/>
            <a:gdLst/>
            <a:ahLst/>
            <a:cxnLst/>
            <a:rect l="l" t="t" r="r" b="b"/>
            <a:pathLst>
              <a:path w="554973" h="717250">
                <a:moveTo>
                  <a:pt x="0" y="0"/>
                </a:moveTo>
                <a:lnTo>
                  <a:pt x="554973" y="0"/>
                </a:lnTo>
                <a:lnTo>
                  <a:pt x="554973" y="717250"/>
                </a:lnTo>
                <a:lnTo>
                  <a:pt x="0" y="717250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44" name="Freeform 44"/>
          <p:cNvSpPr/>
          <p:nvPr/>
        </p:nvSpPr>
        <p:spPr>
          <a:xfrm>
            <a:off x="6576210" y="2344473"/>
            <a:ext cx="554973" cy="717250"/>
          </a:xfrm>
          <a:custGeom>
            <a:avLst/>
            <a:gdLst/>
            <a:ahLst/>
            <a:cxnLst/>
            <a:rect l="l" t="t" r="r" b="b"/>
            <a:pathLst>
              <a:path w="554973" h="717250">
                <a:moveTo>
                  <a:pt x="0" y="0"/>
                </a:moveTo>
                <a:lnTo>
                  <a:pt x="554972" y="0"/>
                </a:lnTo>
                <a:lnTo>
                  <a:pt x="554972" y="717250"/>
                </a:lnTo>
                <a:lnTo>
                  <a:pt x="0" y="717250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45" name="Freeform 45"/>
          <p:cNvSpPr/>
          <p:nvPr/>
        </p:nvSpPr>
        <p:spPr>
          <a:xfrm>
            <a:off x="314625" y="486164"/>
            <a:ext cx="554973" cy="717250"/>
          </a:xfrm>
          <a:custGeom>
            <a:avLst/>
            <a:gdLst/>
            <a:ahLst/>
            <a:cxnLst/>
            <a:rect l="l" t="t" r="r" b="b"/>
            <a:pathLst>
              <a:path w="554973" h="717250">
                <a:moveTo>
                  <a:pt x="0" y="0"/>
                </a:moveTo>
                <a:lnTo>
                  <a:pt x="554973" y="0"/>
                </a:lnTo>
                <a:lnTo>
                  <a:pt x="554973" y="717250"/>
                </a:lnTo>
                <a:lnTo>
                  <a:pt x="0" y="717250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46" name="Freeform 46"/>
          <p:cNvSpPr/>
          <p:nvPr/>
        </p:nvSpPr>
        <p:spPr>
          <a:xfrm>
            <a:off x="2068453" y="1737301"/>
            <a:ext cx="496732" cy="972327"/>
          </a:xfrm>
          <a:custGeom>
            <a:avLst/>
            <a:gdLst/>
            <a:ahLst/>
            <a:cxnLst/>
            <a:rect l="l" t="t" r="r" b="b"/>
            <a:pathLst>
              <a:path w="496732" h="972327">
                <a:moveTo>
                  <a:pt x="0" y="0"/>
                </a:moveTo>
                <a:lnTo>
                  <a:pt x="496733" y="0"/>
                </a:lnTo>
                <a:lnTo>
                  <a:pt x="496733" y="972327"/>
                </a:lnTo>
                <a:lnTo>
                  <a:pt x="0" y="972327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47" name="Freeform 47"/>
          <p:cNvSpPr/>
          <p:nvPr/>
        </p:nvSpPr>
        <p:spPr>
          <a:xfrm>
            <a:off x="3000366" y="3286482"/>
            <a:ext cx="496732" cy="972327"/>
          </a:xfrm>
          <a:custGeom>
            <a:avLst/>
            <a:gdLst/>
            <a:ahLst/>
            <a:cxnLst/>
            <a:rect l="l" t="t" r="r" b="b"/>
            <a:pathLst>
              <a:path w="496732" h="972327">
                <a:moveTo>
                  <a:pt x="0" y="0"/>
                </a:moveTo>
                <a:lnTo>
                  <a:pt x="496732" y="0"/>
                </a:lnTo>
                <a:lnTo>
                  <a:pt x="496732" y="972328"/>
                </a:lnTo>
                <a:lnTo>
                  <a:pt x="0" y="972328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48" name="Freeform 48"/>
          <p:cNvSpPr/>
          <p:nvPr/>
        </p:nvSpPr>
        <p:spPr>
          <a:xfrm>
            <a:off x="5726074" y="3078988"/>
            <a:ext cx="496732" cy="972327"/>
          </a:xfrm>
          <a:custGeom>
            <a:avLst/>
            <a:gdLst/>
            <a:ahLst/>
            <a:cxnLst/>
            <a:rect l="l" t="t" r="r" b="b"/>
            <a:pathLst>
              <a:path w="496732" h="972327">
                <a:moveTo>
                  <a:pt x="0" y="0"/>
                </a:moveTo>
                <a:lnTo>
                  <a:pt x="496732" y="0"/>
                </a:lnTo>
                <a:lnTo>
                  <a:pt x="496732" y="972327"/>
                </a:lnTo>
                <a:lnTo>
                  <a:pt x="0" y="972327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49" name="Freeform 49"/>
          <p:cNvSpPr/>
          <p:nvPr/>
        </p:nvSpPr>
        <p:spPr>
          <a:xfrm>
            <a:off x="4928243" y="1077104"/>
            <a:ext cx="496732" cy="972327"/>
          </a:xfrm>
          <a:custGeom>
            <a:avLst/>
            <a:gdLst/>
            <a:ahLst/>
            <a:cxnLst/>
            <a:rect l="l" t="t" r="r" b="b"/>
            <a:pathLst>
              <a:path w="496732" h="972327">
                <a:moveTo>
                  <a:pt x="0" y="0"/>
                </a:moveTo>
                <a:lnTo>
                  <a:pt x="496733" y="0"/>
                </a:lnTo>
                <a:lnTo>
                  <a:pt x="496733" y="972327"/>
                </a:lnTo>
                <a:lnTo>
                  <a:pt x="0" y="972327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50" name="Freeform 50"/>
          <p:cNvSpPr/>
          <p:nvPr/>
        </p:nvSpPr>
        <p:spPr>
          <a:xfrm>
            <a:off x="4501056" y="4646717"/>
            <a:ext cx="496732" cy="972327"/>
          </a:xfrm>
          <a:custGeom>
            <a:avLst/>
            <a:gdLst/>
            <a:ahLst/>
            <a:cxnLst/>
            <a:rect l="l" t="t" r="r" b="b"/>
            <a:pathLst>
              <a:path w="496732" h="972327">
                <a:moveTo>
                  <a:pt x="0" y="0"/>
                </a:moveTo>
                <a:lnTo>
                  <a:pt x="496732" y="0"/>
                </a:lnTo>
                <a:lnTo>
                  <a:pt x="496732" y="972328"/>
                </a:lnTo>
                <a:lnTo>
                  <a:pt x="0" y="972328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51" name="Freeform 51"/>
          <p:cNvSpPr/>
          <p:nvPr/>
        </p:nvSpPr>
        <p:spPr>
          <a:xfrm>
            <a:off x="1450414" y="0"/>
            <a:ext cx="496732" cy="972327"/>
          </a:xfrm>
          <a:custGeom>
            <a:avLst/>
            <a:gdLst/>
            <a:ahLst/>
            <a:cxnLst/>
            <a:rect l="l" t="t" r="r" b="b"/>
            <a:pathLst>
              <a:path w="496732" h="972327">
                <a:moveTo>
                  <a:pt x="0" y="0"/>
                </a:moveTo>
                <a:lnTo>
                  <a:pt x="496733" y="0"/>
                </a:lnTo>
                <a:lnTo>
                  <a:pt x="496733" y="972327"/>
                </a:lnTo>
                <a:lnTo>
                  <a:pt x="0" y="972327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52" name="Freeform 52"/>
          <p:cNvSpPr/>
          <p:nvPr/>
        </p:nvSpPr>
        <p:spPr>
          <a:xfrm>
            <a:off x="4528584" y="7023696"/>
            <a:ext cx="1178553" cy="798470"/>
          </a:xfrm>
          <a:custGeom>
            <a:avLst/>
            <a:gdLst/>
            <a:ahLst/>
            <a:cxnLst/>
            <a:rect l="l" t="t" r="r" b="b"/>
            <a:pathLst>
              <a:path w="1178553" h="798470">
                <a:moveTo>
                  <a:pt x="0" y="0"/>
                </a:moveTo>
                <a:lnTo>
                  <a:pt x="1178554" y="0"/>
                </a:lnTo>
                <a:lnTo>
                  <a:pt x="1178554" y="798469"/>
                </a:lnTo>
                <a:lnTo>
                  <a:pt x="0" y="79846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53" name="Freeform 53"/>
          <p:cNvSpPr/>
          <p:nvPr/>
        </p:nvSpPr>
        <p:spPr>
          <a:xfrm>
            <a:off x="1422154" y="8980907"/>
            <a:ext cx="1178553" cy="798470"/>
          </a:xfrm>
          <a:custGeom>
            <a:avLst/>
            <a:gdLst/>
            <a:ahLst/>
            <a:cxnLst/>
            <a:rect l="l" t="t" r="r" b="b"/>
            <a:pathLst>
              <a:path w="1178553" h="798470">
                <a:moveTo>
                  <a:pt x="0" y="0"/>
                </a:moveTo>
                <a:lnTo>
                  <a:pt x="1178553" y="0"/>
                </a:lnTo>
                <a:lnTo>
                  <a:pt x="1178553" y="798470"/>
                </a:lnTo>
                <a:lnTo>
                  <a:pt x="0" y="79847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54" name="Freeform 54"/>
          <p:cNvSpPr/>
          <p:nvPr/>
        </p:nvSpPr>
        <p:spPr>
          <a:xfrm>
            <a:off x="5117861" y="9049733"/>
            <a:ext cx="1178553" cy="798470"/>
          </a:xfrm>
          <a:custGeom>
            <a:avLst/>
            <a:gdLst/>
            <a:ahLst/>
            <a:cxnLst/>
            <a:rect l="l" t="t" r="r" b="b"/>
            <a:pathLst>
              <a:path w="1178553" h="798470">
                <a:moveTo>
                  <a:pt x="0" y="0"/>
                </a:moveTo>
                <a:lnTo>
                  <a:pt x="1178553" y="0"/>
                </a:lnTo>
                <a:lnTo>
                  <a:pt x="1178553" y="798470"/>
                </a:lnTo>
                <a:lnTo>
                  <a:pt x="0" y="79847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55" name="Freeform 55"/>
          <p:cNvSpPr/>
          <p:nvPr/>
        </p:nvSpPr>
        <p:spPr>
          <a:xfrm>
            <a:off x="5518312" y="6059768"/>
            <a:ext cx="1178553" cy="798470"/>
          </a:xfrm>
          <a:custGeom>
            <a:avLst/>
            <a:gdLst/>
            <a:ahLst/>
            <a:cxnLst/>
            <a:rect l="l" t="t" r="r" b="b"/>
            <a:pathLst>
              <a:path w="1178553" h="798470">
                <a:moveTo>
                  <a:pt x="0" y="0"/>
                </a:moveTo>
                <a:lnTo>
                  <a:pt x="1178553" y="0"/>
                </a:lnTo>
                <a:lnTo>
                  <a:pt x="1178553" y="798470"/>
                </a:lnTo>
                <a:lnTo>
                  <a:pt x="0" y="79847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56" name="Freeform 56"/>
          <p:cNvSpPr/>
          <p:nvPr/>
        </p:nvSpPr>
        <p:spPr>
          <a:xfrm>
            <a:off x="-396824" y="7662417"/>
            <a:ext cx="1178553" cy="798470"/>
          </a:xfrm>
          <a:custGeom>
            <a:avLst/>
            <a:gdLst/>
            <a:ahLst/>
            <a:cxnLst/>
            <a:rect l="l" t="t" r="r" b="b"/>
            <a:pathLst>
              <a:path w="1178553" h="798470">
                <a:moveTo>
                  <a:pt x="0" y="0"/>
                </a:moveTo>
                <a:lnTo>
                  <a:pt x="1178553" y="0"/>
                </a:lnTo>
                <a:lnTo>
                  <a:pt x="1178553" y="798470"/>
                </a:lnTo>
                <a:lnTo>
                  <a:pt x="0" y="79847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57" name="Freeform 57"/>
          <p:cNvSpPr/>
          <p:nvPr/>
        </p:nvSpPr>
        <p:spPr>
          <a:xfrm>
            <a:off x="2818342" y="10115545"/>
            <a:ext cx="1178553" cy="798470"/>
          </a:xfrm>
          <a:custGeom>
            <a:avLst/>
            <a:gdLst/>
            <a:ahLst/>
            <a:cxnLst/>
            <a:rect l="l" t="t" r="r" b="b"/>
            <a:pathLst>
              <a:path w="1178553" h="798470">
                <a:moveTo>
                  <a:pt x="0" y="0"/>
                </a:moveTo>
                <a:lnTo>
                  <a:pt x="1178554" y="0"/>
                </a:lnTo>
                <a:lnTo>
                  <a:pt x="1178554" y="798470"/>
                </a:lnTo>
                <a:lnTo>
                  <a:pt x="0" y="79847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58" name="Freeform 58"/>
          <p:cNvSpPr/>
          <p:nvPr/>
        </p:nvSpPr>
        <p:spPr>
          <a:xfrm>
            <a:off x="2504371" y="7140793"/>
            <a:ext cx="1178553" cy="798470"/>
          </a:xfrm>
          <a:custGeom>
            <a:avLst/>
            <a:gdLst/>
            <a:ahLst/>
            <a:cxnLst/>
            <a:rect l="l" t="t" r="r" b="b"/>
            <a:pathLst>
              <a:path w="1178553" h="798470">
                <a:moveTo>
                  <a:pt x="0" y="0"/>
                </a:moveTo>
                <a:lnTo>
                  <a:pt x="1178553" y="0"/>
                </a:lnTo>
                <a:lnTo>
                  <a:pt x="1178553" y="798470"/>
                </a:lnTo>
                <a:lnTo>
                  <a:pt x="0" y="79847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59" name="Freeform 59"/>
          <p:cNvSpPr/>
          <p:nvPr/>
        </p:nvSpPr>
        <p:spPr>
          <a:xfrm>
            <a:off x="1886250" y="5900832"/>
            <a:ext cx="868635" cy="858862"/>
          </a:xfrm>
          <a:custGeom>
            <a:avLst/>
            <a:gdLst/>
            <a:ahLst/>
            <a:cxnLst/>
            <a:rect l="l" t="t" r="r" b="b"/>
            <a:pathLst>
              <a:path w="868635" h="858862">
                <a:moveTo>
                  <a:pt x="0" y="0"/>
                </a:moveTo>
                <a:lnTo>
                  <a:pt x="868635" y="0"/>
                </a:lnTo>
                <a:lnTo>
                  <a:pt x="868635" y="858863"/>
                </a:lnTo>
                <a:lnTo>
                  <a:pt x="0" y="85886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60" name="Freeform 60"/>
          <p:cNvSpPr/>
          <p:nvPr/>
        </p:nvSpPr>
        <p:spPr>
          <a:xfrm>
            <a:off x="1296892" y="7822165"/>
            <a:ext cx="868635" cy="858862"/>
          </a:xfrm>
          <a:custGeom>
            <a:avLst/>
            <a:gdLst/>
            <a:ahLst/>
            <a:cxnLst/>
            <a:rect l="l" t="t" r="r" b="b"/>
            <a:pathLst>
              <a:path w="868635" h="858862">
                <a:moveTo>
                  <a:pt x="0" y="0"/>
                </a:moveTo>
                <a:lnTo>
                  <a:pt x="868635" y="0"/>
                </a:lnTo>
                <a:lnTo>
                  <a:pt x="868635" y="858863"/>
                </a:lnTo>
                <a:lnTo>
                  <a:pt x="0" y="85886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61" name="Freeform 61"/>
          <p:cNvSpPr/>
          <p:nvPr/>
        </p:nvSpPr>
        <p:spPr>
          <a:xfrm>
            <a:off x="-241865" y="9848203"/>
            <a:ext cx="868635" cy="858862"/>
          </a:xfrm>
          <a:custGeom>
            <a:avLst/>
            <a:gdLst/>
            <a:ahLst/>
            <a:cxnLst/>
            <a:rect l="l" t="t" r="r" b="b"/>
            <a:pathLst>
              <a:path w="868635" h="858862">
                <a:moveTo>
                  <a:pt x="0" y="0"/>
                </a:moveTo>
                <a:lnTo>
                  <a:pt x="868635" y="0"/>
                </a:lnTo>
                <a:lnTo>
                  <a:pt x="868635" y="858862"/>
                </a:lnTo>
                <a:lnTo>
                  <a:pt x="0" y="85886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62" name="Freeform 62"/>
          <p:cNvSpPr/>
          <p:nvPr/>
        </p:nvSpPr>
        <p:spPr>
          <a:xfrm>
            <a:off x="3837883" y="8061652"/>
            <a:ext cx="868635" cy="858862"/>
          </a:xfrm>
          <a:custGeom>
            <a:avLst/>
            <a:gdLst/>
            <a:ahLst/>
            <a:cxnLst/>
            <a:rect l="l" t="t" r="r" b="b"/>
            <a:pathLst>
              <a:path w="868635" h="858862">
                <a:moveTo>
                  <a:pt x="0" y="0"/>
                </a:moveTo>
                <a:lnTo>
                  <a:pt x="868635" y="0"/>
                </a:lnTo>
                <a:lnTo>
                  <a:pt x="868635" y="858862"/>
                </a:lnTo>
                <a:lnTo>
                  <a:pt x="0" y="85886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63" name="Freeform 63"/>
          <p:cNvSpPr/>
          <p:nvPr/>
        </p:nvSpPr>
        <p:spPr>
          <a:xfrm>
            <a:off x="6262548" y="8251597"/>
            <a:ext cx="868635" cy="858862"/>
          </a:xfrm>
          <a:custGeom>
            <a:avLst/>
            <a:gdLst/>
            <a:ahLst/>
            <a:cxnLst/>
            <a:rect l="l" t="t" r="r" b="b"/>
            <a:pathLst>
              <a:path w="868635" h="858862">
                <a:moveTo>
                  <a:pt x="0" y="0"/>
                </a:moveTo>
                <a:lnTo>
                  <a:pt x="868634" y="0"/>
                </a:lnTo>
                <a:lnTo>
                  <a:pt x="868634" y="858862"/>
                </a:lnTo>
                <a:lnTo>
                  <a:pt x="0" y="85886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64" name="Freeform 64"/>
          <p:cNvSpPr/>
          <p:nvPr/>
        </p:nvSpPr>
        <p:spPr>
          <a:xfrm>
            <a:off x="4954513" y="10024154"/>
            <a:ext cx="868635" cy="858862"/>
          </a:xfrm>
          <a:custGeom>
            <a:avLst/>
            <a:gdLst/>
            <a:ahLst/>
            <a:cxnLst/>
            <a:rect l="l" t="t" r="r" b="b"/>
            <a:pathLst>
              <a:path w="868635" h="858862">
                <a:moveTo>
                  <a:pt x="0" y="0"/>
                </a:moveTo>
                <a:lnTo>
                  <a:pt x="868635" y="0"/>
                </a:lnTo>
                <a:lnTo>
                  <a:pt x="868635" y="858863"/>
                </a:lnTo>
                <a:lnTo>
                  <a:pt x="0" y="85886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65" name="Freeform 65"/>
          <p:cNvSpPr/>
          <p:nvPr/>
        </p:nvSpPr>
        <p:spPr>
          <a:xfrm>
            <a:off x="626770" y="6401069"/>
            <a:ext cx="554973" cy="717250"/>
          </a:xfrm>
          <a:custGeom>
            <a:avLst/>
            <a:gdLst/>
            <a:ahLst/>
            <a:cxnLst/>
            <a:rect l="l" t="t" r="r" b="b"/>
            <a:pathLst>
              <a:path w="554973" h="717250">
                <a:moveTo>
                  <a:pt x="0" y="0"/>
                </a:moveTo>
                <a:lnTo>
                  <a:pt x="554972" y="0"/>
                </a:lnTo>
                <a:lnTo>
                  <a:pt x="554972" y="717251"/>
                </a:lnTo>
                <a:lnTo>
                  <a:pt x="0" y="7172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66" name="Freeform 66"/>
          <p:cNvSpPr/>
          <p:nvPr/>
        </p:nvSpPr>
        <p:spPr>
          <a:xfrm>
            <a:off x="349283" y="8795920"/>
            <a:ext cx="554973" cy="717250"/>
          </a:xfrm>
          <a:custGeom>
            <a:avLst/>
            <a:gdLst/>
            <a:ahLst/>
            <a:cxnLst/>
            <a:rect l="l" t="t" r="r" b="b"/>
            <a:pathLst>
              <a:path w="554973" h="717250">
                <a:moveTo>
                  <a:pt x="0" y="0"/>
                </a:moveTo>
                <a:lnTo>
                  <a:pt x="554973" y="0"/>
                </a:lnTo>
                <a:lnTo>
                  <a:pt x="554973" y="717250"/>
                </a:lnTo>
                <a:lnTo>
                  <a:pt x="0" y="717250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67" name="Freeform 67"/>
          <p:cNvSpPr/>
          <p:nvPr/>
        </p:nvSpPr>
        <p:spPr>
          <a:xfrm>
            <a:off x="3321932" y="9110459"/>
            <a:ext cx="554973" cy="717250"/>
          </a:xfrm>
          <a:custGeom>
            <a:avLst/>
            <a:gdLst/>
            <a:ahLst/>
            <a:cxnLst/>
            <a:rect l="l" t="t" r="r" b="b"/>
            <a:pathLst>
              <a:path w="554973" h="717250">
                <a:moveTo>
                  <a:pt x="0" y="0"/>
                </a:moveTo>
                <a:lnTo>
                  <a:pt x="554973" y="0"/>
                </a:lnTo>
                <a:lnTo>
                  <a:pt x="554973" y="717250"/>
                </a:lnTo>
                <a:lnTo>
                  <a:pt x="0" y="717250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68" name="Freeform 68"/>
          <p:cNvSpPr/>
          <p:nvPr/>
        </p:nvSpPr>
        <p:spPr>
          <a:xfrm>
            <a:off x="3745013" y="6522958"/>
            <a:ext cx="554973" cy="717250"/>
          </a:xfrm>
          <a:custGeom>
            <a:avLst/>
            <a:gdLst/>
            <a:ahLst/>
            <a:cxnLst/>
            <a:rect l="l" t="t" r="r" b="b"/>
            <a:pathLst>
              <a:path w="554973" h="717250">
                <a:moveTo>
                  <a:pt x="0" y="0"/>
                </a:moveTo>
                <a:lnTo>
                  <a:pt x="554973" y="0"/>
                </a:lnTo>
                <a:lnTo>
                  <a:pt x="554973" y="717250"/>
                </a:lnTo>
                <a:lnTo>
                  <a:pt x="0" y="717250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69" name="Freeform 69"/>
          <p:cNvSpPr/>
          <p:nvPr/>
        </p:nvSpPr>
        <p:spPr>
          <a:xfrm>
            <a:off x="6262548" y="7222012"/>
            <a:ext cx="554973" cy="717250"/>
          </a:xfrm>
          <a:custGeom>
            <a:avLst/>
            <a:gdLst/>
            <a:ahLst/>
            <a:cxnLst/>
            <a:rect l="l" t="t" r="r" b="b"/>
            <a:pathLst>
              <a:path w="554973" h="717250">
                <a:moveTo>
                  <a:pt x="0" y="0"/>
                </a:moveTo>
                <a:lnTo>
                  <a:pt x="554972" y="0"/>
                </a:lnTo>
                <a:lnTo>
                  <a:pt x="554972" y="717251"/>
                </a:lnTo>
                <a:lnTo>
                  <a:pt x="0" y="7172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70" name="Freeform 70"/>
          <p:cNvSpPr/>
          <p:nvPr/>
        </p:nvSpPr>
        <p:spPr>
          <a:xfrm>
            <a:off x="1547488" y="10115545"/>
            <a:ext cx="554973" cy="717250"/>
          </a:xfrm>
          <a:custGeom>
            <a:avLst/>
            <a:gdLst/>
            <a:ahLst/>
            <a:cxnLst/>
            <a:rect l="l" t="t" r="r" b="b"/>
            <a:pathLst>
              <a:path w="554973" h="717250">
                <a:moveTo>
                  <a:pt x="0" y="0"/>
                </a:moveTo>
                <a:lnTo>
                  <a:pt x="554973" y="0"/>
                </a:lnTo>
                <a:lnTo>
                  <a:pt x="554973" y="717251"/>
                </a:lnTo>
                <a:lnTo>
                  <a:pt x="0" y="7172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71" name="Freeform 71"/>
          <p:cNvSpPr/>
          <p:nvPr/>
        </p:nvSpPr>
        <p:spPr>
          <a:xfrm>
            <a:off x="-85034" y="5381899"/>
            <a:ext cx="554973" cy="717250"/>
          </a:xfrm>
          <a:custGeom>
            <a:avLst/>
            <a:gdLst/>
            <a:ahLst/>
            <a:cxnLst/>
            <a:rect l="l" t="t" r="r" b="b"/>
            <a:pathLst>
              <a:path w="554973" h="717250">
                <a:moveTo>
                  <a:pt x="0" y="0"/>
                </a:moveTo>
                <a:lnTo>
                  <a:pt x="554973" y="0"/>
                </a:lnTo>
                <a:lnTo>
                  <a:pt x="554973" y="717250"/>
                </a:lnTo>
                <a:lnTo>
                  <a:pt x="0" y="717250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72" name="Freeform 72"/>
          <p:cNvSpPr/>
          <p:nvPr/>
        </p:nvSpPr>
        <p:spPr>
          <a:xfrm>
            <a:off x="1668794" y="6633036"/>
            <a:ext cx="496732" cy="972327"/>
          </a:xfrm>
          <a:custGeom>
            <a:avLst/>
            <a:gdLst/>
            <a:ahLst/>
            <a:cxnLst/>
            <a:rect l="l" t="t" r="r" b="b"/>
            <a:pathLst>
              <a:path w="496732" h="972327">
                <a:moveTo>
                  <a:pt x="0" y="0"/>
                </a:moveTo>
                <a:lnTo>
                  <a:pt x="496733" y="0"/>
                </a:lnTo>
                <a:lnTo>
                  <a:pt x="496733" y="972328"/>
                </a:lnTo>
                <a:lnTo>
                  <a:pt x="0" y="972328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73" name="Freeform 73"/>
          <p:cNvSpPr/>
          <p:nvPr/>
        </p:nvSpPr>
        <p:spPr>
          <a:xfrm>
            <a:off x="2600707" y="8182217"/>
            <a:ext cx="496732" cy="972327"/>
          </a:xfrm>
          <a:custGeom>
            <a:avLst/>
            <a:gdLst/>
            <a:ahLst/>
            <a:cxnLst/>
            <a:rect l="l" t="t" r="r" b="b"/>
            <a:pathLst>
              <a:path w="496732" h="972327">
                <a:moveTo>
                  <a:pt x="0" y="0"/>
                </a:moveTo>
                <a:lnTo>
                  <a:pt x="496733" y="0"/>
                </a:lnTo>
                <a:lnTo>
                  <a:pt x="496733" y="972328"/>
                </a:lnTo>
                <a:lnTo>
                  <a:pt x="0" y="972328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74" name="Freeform 74"/>
          <p:cNvSpPr/>
          <p:nvPr/>
        </p:nvSpPr>
        <p:spPr>
          <a:xfrm>
            <a:off x="5326415" y="7974723"/>
            <a:ext cx="496732" cy="972327"/>
          </a:xfrm>
          <a:custGeom>
            <a:avLst/>
            <a:gdLst/>
            <a:ahLst/>
            <a:cxnLst/>
            <a:rect l="l" t="t" r="r" b="b"/>
            <a:pathLst>
              <a:path w="496732" h="972327">
                <a:moveTo>
                  <a:pt x="0" y="0"/>
                </a:moveTo>
                <a:lnTo>
                  <a:pt x="496733" y="0"/>
                </a:lnTo>
                <a:lnTo>
                  <a:pt x="496733" y="972327"/>
                </a:lnTo>
                <a:lnTo>
                  <a:pt x="0" y="972327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75" name="Freeform 75"/>
          <p:cNvSpPr/>
          <p:nvPr/>
        </p:nvSpPr>
        <p:spPr>
          <a:xfrm>
            <a:off x="4528584" y="5972839"/>
            <a:ext cx="496732" cy="972327"/>
          </a:xfrm>
          <a:custGeom>
            <a:avLst/>
            <a:gdLst/>
            <a:ahLst/>
            <a:cxnLst/>
            <a:rect l="l" t="t" r="r" b="b"/>
            <a:pathLst>
              <a:path w="496732" h="972327">
                <a:moveTo>
                  <a:pt x="0" y="0"/>
                </a:moveTo>
                <a:lnTo>
                  <a:pt x="496733" y="0"/>
                </a:lnTo>
                <a:lnTo>
                  <a:pt x="496733" y="972327"/>
                </a:lnTo>
                <a:lnTo>
                  <a:pt x="0" y="972327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76" name="Freeform 76"/>
          <p:cNvSpPr/>
          <p:nvPr/>
        </p:nvSpPr>
        <p:spPr>
          <a:xfrm>
            <a:off x="6569154" y="9791470"/>
            <a:ext cx="496732" cy="972327"/>
          </a:xfrm>
          <a:custGeom>
            <a:avLst/>
            <a:gdLst/>
            <a:ahLst/>
            <a:cxnLst/>
            <a:rect l="l" t="t" r="r" b="b"/>
            <a:pathLst>
              <a:path w="496732" h="972327">
                <a:moveTo>
                  <a:pt x="0" y="0"/>
                </a:moveTo>
                <a:lnTo>
                  <a:pt x="496733" y="0"/>
                </a:lnTo>
                <a:lnTo>
                  <a:pt x="496733" y="972328"/>
                </a:lnTo>
                <a:lnTo>
                  <a:pt x="0" y="972328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77" name="Freeform 77"/>
          <p:cNvSpPr/>
          <p:nvPr/>
        </p:nvSpPr>
        <p:spPr>
          <a:xfrm>
            <a:off x="4101397" y="9542453"/>
            <a:ext cx="496732" cy="972327"/>
          </a:xfrm>
          <a:custGeom>
            <a:avLst/>
            <a:gdLst/>
            <a:ahLst/>
            <a:cxnLst/>
            <a:rect l="l" t="t" r="r" b="b"/>
            <a:pathLst>
              <a:path w="496732" h="972327">
                <a:moveTo>
                  <a:pt x="0" y="0"/>
                </a:moveTo>
                <a:lnTo>
                  <a:pt x="496732" y="0"/>
                </a:lnTo>
                <a:lnTo>
                  <a:pt x="496732" y="972327"/>
                </a:lnTo>
                <a:lnTo>
                  <a:pt x="0" y="972327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78" name="Freeform 78"/>
          <p:cNvSpPr/>
          <p:nvPr/>
        </p:nvSpPr>
        <p:spPr>
          <a:xfrm>
            <a:off x="1050756" y="4895735"/>
            <a:ext cx="496732" cy="972327"/>
          </a:xfrm>
          <a:custGeom>
            <a:avLst/>
            <a:gdLst/>
            <a:ahLst/>
            <a:cxnLst/>
            <a:rect l="l" t="t" r="r" b="b"/>
            <a:pathLst>
              <a:path w="496732" h="972327">
                <a:moveTo>
                  <a:pt x="0" y="0"/>
                </a:moveTo>
                <a:lnTo>
                  <a:pt x="496732" y="0"/>
                </a:lnTo>
                <a:lnTo>
                  <a:pt x="496732" y="972328"/>
                </a:lnTo>
                <a:lnTo>
                  <a:pt x="0" y="972328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79" name="Freeform 79"/>
          <p:cNvSpPr/>
          <p:nvPr/>
        </p:nvSpPr>
        <p:spPr>
          <a:xfrm>
            <a:off x="6605330" y="5219810"/>
            <a:ext cx="496732" cy="936072"/>
          </a:xfrm>
          <a:custGeom>
            <a:avLst/>
            <a:gdLst/>
            <a:ahLst/>
            <a:cxnLst/>
            <a:rect l="l" t="t" r="r" b="b"/>
            <a:pathLst>
              <a:path w="496732" h="936072">
                <a:moveTo>
                  <a:pt x="0" y="0"/>
                </a:moveTo>
                <a:lnTo>
                  <a:pt x="496732" y="0"/>
                </a:lnTo>
                <a:lnTo>
                  <a:pt x="496732" y="936072"/>
                </a:lnTo>
                <a:lnTo>
                  <a:pt x="0" y="936072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12943" r="-128792" b="-37294"/>
            </a:stretch>
          </a:blipFill>
        </p:spPr>
      </p:sp>
      <p:grpSp>
        <p:nvGrpSpPr>
          <p:cNvPr id="80" name="Group 80"/>
          <p:cNvGrpSpPr/>
          <p:nvPr/>
        </p:nvGrpSpPr>
        <p:grpSpPr>
          <a:xfrm>
            <a:off x="381061" y="531547"/>
            <a:ext cx="6797879" cy="3418251"/>
            <a:chOff x="0" y="0"/>
            <a:chExt cx="9063838" cy="4557668"/>
          </a:xfrm>
        </p:grpSpPr>
        <p:grpSp>
          <p:nvGrpSpPr>
            <p:cNvPr id="81" name="Group 81"/>
            <p:cNvGrpSpPr/>
            <p:nvPr/>
          </p:nvGrpSpPr>
          <p:grpSpPr>
            <a:xfrm>
              <a:off x="0" y="0"/>
              <a:ext cx="9063838" cy="4557668"/>
              <a:chOff x="0" y="0"/>
              <a:chExt cx="2436206" cy="1225024"/>
            </a:xfrm>
          </p:grpSpPr>
          <p:sp>
            <p:nvSpPr>
              <p:cNvPr id="82" name="Freeform 82"/>
              <p:cNvSpPr/>
              <p:nvPr/>
            </p:nvSpPr>
            <p:spPr>
              <a:xfrm>
                <a:off x="0" y="0"/>
                <a:ext cx="2436206" cy="1225024"/>
              </a:xfrm>
              <a:custGeom>
                <a:avLst/>
                <a:gdLst/>
                <a:ahLst/>
                <a:cxnLst/>
                <a:rect l="l" t="t" r="r" b="b"/>
                <a:pathLst>
                  <a:path w="2436206" h="1225024">
                    <a:moveTo>
                      <a:pt x="42138" y="0"/>
                    </a:moveTo>
                    <a:lnTo>
                      <a:pt x="2394068" y="0"/>
                    </a:lnTo>
                    <a:cubicBezTo>
                      <a:pt x="2417340" y="0"/>
                      <a:pt x="2436206" y="18866"/>
                      <a:pt x="2436206" y="42138"/>
                    </a:cubicBezTo>
                    <a:lnTo>
                      <a:pt x="2436206" y="1182886"/>
                    </a:lnTo>
                    <a:cubicBezTo>
                      <a:pt x="2436206" y="1206158"/>
                      <a:pt x="2417340" y="1225024"/>
                      <a:pt x="2394068" y="1225024"/>
                    </a:cubicBezTo>
                    <a:lnTo>
                      <a:pt x="42138" y="1225024"/>
                    </a:lnTo>
                    <a:cubicBezTo>
                      <a:pt x="18866" y="1225024"/>
                      <a:pt x="0" y="1206158"/>
                      <a:pt x="0" y="1182886"/>
                    </a:cubicBezTo>
                    <a:lnTo>
                      <a:pt x="0" y="42138"/>
                    </a:lnTo>
                    <a:cubicBezTo>
                      <a:pt x="0" y="18866"/>
                      <a:pt x="18866" y="0"/>
                      <a:pt x="42138" y="0"/>
                    </a:cubicBezTo>
                    <a:close/>
                  </a:path>
                </a:pathLst>
              </a:custGeom>
              <a:solidFill>
                <a:srgbClr val="FFFFFF">
                  <a:alpha val="81961"/>
                </a:srgbClr>
              </a:solidFill>
            </p:spPr>
          </p:sp>
          <p:sp>
            <p:nvSpPr>
              <p:cNvPr id="83" name="TextBox 83"/>
              <p:cNvSpPr txBox="1"/>
              <p:nvPr/>
            </p:nvSpPr>
            <p:spPr>
              <a:xfrm>
                <a:off x="0" y="-28575"/>
                <a:ext cx="2436206" cy="1253599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960"/>
                  </a:lnSpc>
                  <a:spcBef>
                    <a:spcPct val="0"/>
                  </a:spcBef>
                </a:pPr>
                <a:endParaRPr/>
              </a:p>
            </p:txBody>
          </p:sp>
        </p:grpSp>
        <p:sp>
          <p:nvSpPr>
            <p:cNvPr id="84" name="TextBox 84"/>
            <p:cNvSpPr txBox="1"/>
            <p:nvPr/>
          </p:nvSpPr>
          <p:spPr>
            <a:xfrm>
              <a:off x="222753" y="464427"/>
              <a:ext cx="8509506" cy="347641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0639"/>
                </a:lnSpc>
              </a:pPr>
              <a:r>
                <a:rPr lang="en-US" sz="7599" b="1" dirty="0" err="1">
                  <a:solidFill>
                    <a:srgbClr val="5271FF"/>
                  </a:solidFill>
                  <a:latin typeface="Open Dyslexic Bold"/>
                  <a:ea typeface="Open Dyslexic Bold"/>
                  <a:cs typeface="Open Dyslexic Bold"/>
                  <a:sym typeface="Open Dyslexic Bold"/>
                </a:rPr>
                <a:t>Diario</a:t>
              </a:r>
              <a:r>
                <a:rPr lang="en-US" sz="7599" b="1" dirty="0">
                  <a:solidFill>
                    <a:srgbClr val="5271FF"/>
                  </a:solidFill>
                  <a:latin typeface="Open Dyslexic Bold"/>
                  <a:ea typeface="Open Dyslexic Bold"/>
                  <a:cs typeface="Open Dyslexic Bold"/>
                  <a:sym typeface="Open Dyslexic Bold"/>
                </a:rPr>
                <a:t> de </a:t>
              </a:r>
              <a:r>
                <a:rPr lang="en-US" sz="7599" b="1" dirty="0" err="1">
                  <a:solidFill>
                    <a:srgbClr val="5271FF"/>
                  </a:solidFill>
                  <a:latin typeface="Open Dyslexic Bold"/>
                  <a:ea typeface="Open Dyslexic Bold"/>
                  <a:cs typeface="Open Dyslexic Bold"/>
                  <a:sym typeface="Open Dyslexic Bold"/>
                </a:rPr>
                <a:t>viaxe</a:t>
              </a:r>
              <a:endParaRPr lang="en-US" sz="7599" b="1" dirty="0">
                <a:solidFill>
                  <a:srgbClr val="5271FF"/>
                </a:solidFill>
                <a:latin typeface="Open Dyslexic Bold"/>
                <a:ea typeface="Open Dyslexic Bold"/>
                <a:cs typeface="Open Dyslexic Bold"/>
                <a:sym typeface="Open Dyslexic Bold"/>
              </a:endParaRPr>
            </a:p>
          </p:txBody>
        </p:sp>
      </p:grpSp>
      <p:sp>
        <p:nvSpPr>
          <p:cNvPr id="85" name="TextBox 85"/>
          <p:cNvSpPr txBox="1"/>
          <p:nvPr/>
        </p:nvSpPr>
        <p:spPr>
          <a:xfrm rot="-5400000">
            <a:off x="6478060" y="661906"/>
            <a:ext cx="1733996" cy="2241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20"/>
              </a:lnSpc>
            </a:pPr>
            <a:r>
              <a:rPr lang="en-US" sz="1300" dirty="0" err="1">
                <a:solidFill>
                  <a:srgbClr val="FFFFFF"/>
                </a:solidFill>
                <a:latin typeface="Open Dyslexic"/>
                <a:ea typeface="Open Dyslexic"/>
                <a:cs typeface="Open Dyslexic"/>
                <a:sym typeface="Open Dyslexic"/>
              </a:rPr>
              <a:t>Itinerario</a:t>
            </a:r>
            <a:endParaRPr lang="en-US" sz="1300" dirty="0">
              <a:solidFill>
                <a:srgbClr val="FFFFFF"/>
              </a:solidFill>
              <a:latin typeface="Open Dyslexic"/>
              <a:ea typeface="Open Dyslexic"/>
              <a:cs typeface="Open Dyslexic"/>
              <a:sym typeface="Open Dyslexic"/>
            </a:endParaRPr>
          </a:p>
        </p:txBody>
      </p:sp>
      <p:sp>
        <p:nvSpPr>
          <p:cNvPr id="86" name="TextBox 86"/>
          <p:cNvSpPr txBox="1"/>
          <p:nvPr/>
        </p:nvSpPr>
        <p:spPr>
          <a:xfrm rot="-5400000">
            <a:off x="6462118" y="1462244"/>
            <a:ext cx="1733996" cy="2241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20"/>
              </a:lnSpc>
            </a:pPr>
            <a:r>
              <a:rPr lang="en-US" sz="1300">
                <a:solidFill>
                  <a:srgbClr val="FFFFFF"/>
                </a:solidFill>
                <a:latin typeface="Open Dyslexic"/>
                <a:ea typeface="Open Dyslexic"/>
                <a:cs typeface="Open Dyslexic"/>
                <a:sym typeface="Open Dyslexic"/>
              </a:rPr>
              <a:t>Día 1</a:t>
            </a:r>
          </a:p>
        </p:txBody>
      </p:sp>
      <p:sp>
        <p:nvSpPr>
          <p:cNvPr id="87" name="TextBox 87"/>
          <p:cNvSpPr txBox="1"/>
          <p:nvPr/>
        </p:nvSpPr>
        <p:spPr>
          <a:xfrm rot="-5400000">
            <a:off x="6478060" y="2318188"/>
            <a:ext cx="1733996" cy="2241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20"/>
              </a:lnSpc>
            </a:pPr>
            <a:r>
              <a:rPr lang="en-US" sz="1300">
                <a:solidFill>
                  <a:srgbClr val="FFFFFF"/>
                </a:solidFill>
                <a:latin typeface="Open Dyslexic"/>
                <a:ea typeface="Open Dyslexic"/>
                <a:cs typeface="Open Dyslexic"/>
                <a:sym typeface="Open Dyslexic"/>
              </a:rPr>
              <a:t>Día 2</a:t>
            </a:r>
          </a:p>
        </p:txBody>
      </p:sp>
      <p:sp>
        <p:nvSpPr>
          <p:cNvPr id="88" name="TextBox 88"/>
          <p:cNvSpPr txBox="1"/>
          <p:nvPr/>
        </p:nvSpPr>
        <p:spPr>
          <a:xfrm rot="-5400000">
            <a:off x="6452594" y="3162978"/>
            <a:ext cx="1733996" cy="2241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20"/>
              </a:lnSpc>
            </a:pPr>
            <a:r>
              <a:rPr lang="en-US" sz="1300">
                <a:solidFill>
                  <a:srgbClr val="FFFFFF"/>
                </a:solidFill>
                <a:latin typeface="Open Dyslexic"/>
                <a:ea typeface="Open Dyslexic"/>
                <a:cs typeface="Open Dyslexic"/>
                <a:sym typeface="Open Dyslexic"/>
              </a:rPr>
              <a:t>Día 3</a:t>
            </a:r>
          </a:p>
        </p:txBody>
      </p:sp>
      <p:sp>
        <p:nvSpPr>
          <p:cNvPr id="89" name="TextBox 89"/>
          <p:cNvSpPr txBox="1"/>
          <p:nvPr/>
        </p:nvSpPr>
        <p:spPr>
          <a:xfrm rot="-5400000">
            <a:off x="6452594" y="4029976"/>
            <a:ext cx="1733996" cy="2241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20"/>
              </a:lnSpc>
            </a:pPr>
            <a:r>
              <a:rPr lang="en-US" sz="1300">
                <a:solidFill>
                  <a:srgbClr val="FFFFFF"/>
                </a:solidFill>
                <a:latin typeface="Open Dyslexic"/>
                <a:ea typeface="Open Dyslexic"/>
                <a:cs typeface="Open Dyslexic"/>
                <a:sym typeface="Open Dyslexic"/>
              </a:rPr>
              <a:t>Día 4</a:t>
            </a:r>
          </a:p>
        </p:txBody>
      </p:sp>
      <p:sp>
        <p:nvSpPr>
          <p:cNvPr id="90" name="TextBox 90"/>
          <p:cNvSpPr txBox="1"/>
          <p:nvPr/>
        </p:nvSpPr>
        <p:spPr>
          <a:xfrm rot="-5400000">
            <a:off x="6478060" y="4896974"/>
            <a:ext cx="1733996" cy="2241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20"/>
              </a:lnSpc>
            </a:pPr>
            <a:r>
              <a:rPr lang="en-US" sz="1300">
                <a:solidFill>
                  <a:srgbClr val="FFFFFF"/>
                </a:solidFill>
                <a:latin typeface="Open Dyslexic"/>
                <a:ea typeface="Open Dyslexic"/>
                <a:cs typeface="Open Dyslexic"/>
                <a:sym typeface="Open Dyslexic"/>
              </a:rPr>
              <a:t>Día 5</a:t>
            </a:r>
          </a:p>
        </p:txBody>
      </p:sp>
      <p:sp>
        <p:nvSpPr>
          <p:cNvPr id="91" name="TextBox 91"/>
          <p:cNvSpPr txBox="1"/>
          <p:nvPr/>
        </p:nvSpPr>
        <p:spPr>
          <a:xfrm rot="-5400000">
            <a:off x="6478060" y="5755986"/>
            <a:ext cx="1733996" cy="2241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20"/>
              </a:lnSpc>
            </a:pPr>
            <a:r>
              <a:rPr lang="en-US" sz="1300">
                <a:solidFill>
                  <a:srgbClr val="FFFFFF"/>
                </a:solidFill>
                <a:latin typeface="Open Dyslexic"/>
                <a:ea typeface="Open Dyslexic"/>
                <a:cs typeface="Open Dyslexic"/>
                <a:sym typeface="Open Dyslexic"/>
              </a:rPr>
              <a:t>Notas</a:t>
            </a:r>
          </a:p>
        </p:txBody>
      </p:sp>
      <p:sp>
        <p:nvSpPr>
          <p:cNvPr id="92" name="Rectángulo 91">
            <a:hlinkClick r:id="rId9" action="ppaction://hlinksldjump"/>
            <a:extLst>
              <a:ext uri="{FF2B5EF4-FFF2-40B4-BE49-F238E27FC236}">
                <a16:creationId xmlns:a16="http://schemas.microsoft.com/office/drawing/2014/main" id="{2BF54BDF-20C6-9C4E-9D37-2C656E15C4A8}"/>
              </a:ext>
            </a:extLst>
          </p:cNvPr>
          <p:cNvSpPr/>
          <p:nvPr/>
        </p:nvSpPr>
        <p:spPr>
          <a:xfrm>
            <a:off x="7131183" y="243616"/>
            <a:ext cx="437831" cy="9122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3" name="Rectángulo 92">
            <a:hlinkClick r:id="rId10" action="ppaction://hlinksldjump"/>
            <a:extLst>
              <a:ext uri="{FF2B5EF4-FFF2-40B4-BE49-F238E27FC236}">
                <a16:creationId xmlns:a16="http://schemas.microsoft.com/office/drawing/2014/main" id="{61D63AED-F8B3-9043-B007-5E73D6B043E4}"/>
              </a:ext>
            </a:extLst>
          </p:cNvPr>
          <p:cNvSpPr/>
          <p:nvPr/>
        </p:nvSpPr>
        <p:spPr>
          <a:xfrm>
            <a:off x="7152838" y="1179422"/>
            <a:ext cx="437831" cy="780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4" name="Rectángulo 93">
            <a:hlinkClick r:id="rId11" action="ppaction://hlinksldjump"/>
            <a:extLst>
              <a:ext uri="{FF2B5EF4-FFF2-40B4-BE49-F238E27FC236}">
                <a16:creationId xmlns:a16="http://schemas.microsoft.com/office/drawing/2014/main" id="{AF4083A7-9ECF-6943-8FA6-8929B2601254}"/>
              </a:ext>
            </a:extLst>
          </p:cNvPr>
          <p:cNvSpPr/>
          <p:nvPr/>
        </p:nvSpPr>
        <p:spPr>
          <a:xfrm>
            <a:off x="7158411" y="2002245"/>
            <a:ext cx="437831" cy="780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5" name="Rectángulo 94">
            <a:hlinkClick r:id="rId12" action="ppaction://hlinksldjump"/>
            <a:extLst>
              <a:ext uri="{FF2B5EF4-FFF2-40B4-BE49-F238E27FC236}">
                <a16:creationId xmlns:a16="http://schemas.microsoft.com/office/drawing/2014/main" id="{EDA109D5-DDB6-EF4B-B6F7-D4AA277A9D8A}"/>
              </a:ext>
            </a:extLst>
          </p:cNvPr>
          <p:cNvSpPr/>
          <p:nvPr/>
        </p:nvSpPr>
        <p:spPr>
          <a:xfrm>
            <a:off x="7161221" y="2883796"/>
            <a:ext cx="437831" cy="780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96" name="Rectángulo 95">
            <a:hlinkClick r:id="rId13" action="ppaction://hlinksldjump"/>
            <a:extLst>
              <a:ext uri="{FF2B5EF4-FFF2-40B4-BE49-F238E27FC236}">
                <a16:creationId xmlns:a16="http://schemas.microsoft.com/office/drawing/2014/main" id="{5F0C53AB-82C5-F948-8502-EF8710F61985}"/>
              </a:ext>
            </a:extLst>
          </p:cNvPr>
          <p:cNvSpPr/>
          <p:nvPr/>
        </p:nvSpPr>
        <p:spPr>
          <a:xfrm>
            <a:off x="7156163" y="3731556"/>
            <a:ext cx="437831" cy="780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7" name="Rectángulo 96">
            <a:hlinkClick r:id="rId14" action="ppaction://hlinksldjump"/>
            <a:extLst>
              <a:ext uri="{FF2B5EF4-FFF2-40B4-BE49-F238E27FC236}">
                <a16:creationId xmlns:a16="http://schemas.microsoft.com/office/drawing/2014/main" id="{B6FC5CE3-B6AD-AE49-9E84-643A694BFDCA}"/>
              </a:ext>
            </a:extLst>
          </p:cNvPr>
          <p:cNvSpPr/>
          <p:nvPr/>
        </p:nvSpPr>
        <p:spPr>
          <a:xfrm>
            <a:off x="7158411" y="4676629"/>
            <a:ext cx="437831" cy="780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8" name="Rectángulo 97">
            <a:hlinkClick r:id="rId15" action="ppaction://hlinksldjump"/>
            <a:extLst>
              <a:ext uri="{FF2B5EF4-FFF2-40B4-BE49-F238E27FC236}">
                <a16:creationId xmlns:a16="http://schemas.microsoft.com/office/drawing/2014/main" id="{2B31B262-FFD3-0741-B674-DF12BC099B20}"/>
              </a:ext>
            </a:extLst>
          </p:cNvPr>
          <p:cNvSpPr/>
          <p:nvPr/>
        </p:nvSpPr>
        <p:spPr>
          <a:xfrm>
            <a:off x="7191582" y="5494801"/>
            <a:ext cx="437831" cy="22760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290066" y="3804293"/>
            <a:ext cx="2268000" cy="2268000"/>
            <a:chOff x="0" y="0"/>
            <a:chExt cx="812800" cy="812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126301" y="0"/>
                  </a:moveTo>
                  <a:lnTo>
                    <a:pt x="686499" y="0"/>
                  </a:lnTo>
                  <a:cubicBezTo>
                    <a:pt x="719996" y="0"/>
                    <a:pt x="752121" y="13307"/>
                    <a:pt x="775807" y="36993"/>
                  </a:cubicBezTo>
                  <a:cubicBezTo>
                    <a:pt x="799493" y="60679"/>
                    <a:pt x="812800" y="92804"/>
                    <a:pt x="812800" y="126301"/>
                  </a:cubicBezTo>
                  <a:lnTo>
                    <a:pt x="812800" y="686499"/>
                  </a:lnTo>
                  <a:cubicBezTo>
                    <a:pt x="812800" y="719996"/>
                    <a:pt x="799493" y="752121"/>
                    <a:pt x="775807" y="775807"/>
                  </a:cubicBezTo>
                  <a:cubicBezTo>
                    <a:pt x="752121" y="799493"/>
                    <a:pt x="719996" y="812800"/>
                    <a:pt x="686499" y="812800"/>
                  </a:cubicBezTo>
                  <a:lnTo>
                    <a:pt x="126301" y="812800"/>
                  </a:lnTo>
                  <a:cubicBezTo>
                    <a:pt x="92804" y="812800"/>
                    <a:pt x="60679" y="799493"/>
                    <a:pt x="36993" y="775807"/>
                  </a:cubicBezTo>
                  <a:cubicBezTo>
                    <a:pt x="13307" y="752121"/>
                    <a:pt x="0" y="719996"/>
                    <a:pt x="0" y="686499"/>
                  </a:cubicBezTo>
                  <a:lnTo>
                    <a:pt x="0" y="126301"/>
                  </a:lnTo>
                  <a:cubicBezTo>
                    <a:pt x="0" y="92804"/>
                    <a:pt x="13307" y="60679"/>
                    <a:pt x="36993" y="36993"/>
                  </a:cubicBezTo>
                  <a:cubicBezTo>
                    <a:pt x="60679" y="13307"/>
                    <a:pt x="92804" y="0"/>
                    <a:pt x="126301" y="0"/>
                  </a:cubicBezTo>
                  <a:close/>
                </a:path>
              </a:pathLst>
            </a:custGeom>
            <a:solidFill>
              <a:srgbClr val="5271FF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5290066" y="4669719"/>
            <a:ext cx="2268000" cy="2268000"/>
            <a:chOff x="0" y="0"/>
            <a:chExt cx="812800" cy="812800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126301" y="0"/>
                  </a:moveTo>
                  <a:lnTo>
                    <a:pt x="686499" y="0"/>
                  </a:lnTo>
                  <a:cubicBezTo>
                    <a:pt x="719996" y="0"/>
                    <a:pt x="752121" y="13307"/>
                    <a:pt x="775807" y="36993"/>
                  </a:cubicBezTo>
                  <a:cubicBezTo>
                    <a:pt x="799493" y="60679"/>
                    <a:pt x="812800" y="92804"/>
                    <a:pt x="812800" y="126301"/>
                  </a:cubicBezTo>
                  <a:lnTo>
                    <a:pt x="812800" y="686499"/>
                  </a:lnTo>
                  <a:cubicBezTo>
                    <a:pt x="812800" y="719996"/>
                    <a:pt x="799493" y="752121"/>
                    <a:pt x="775807" y="775807"/>
                  </a:cubicBezTo>
                  <a:cubicBezTo>
                    <a:pt x="752121" y="799493"/>
                    <a:pt x="719996" y="812800"/>
                    <a:pt x="686499" y="812800"/>
                  </a:cubicBezTo>
                  <a:lnTo>
                    <a:pt x="126301" y="812800"/>
                  </a:lnTo>
                  <a:cubicBezTo>
                    <a:pt x="92804" y="812800"/>
                    <a:pt x="60679" y="799493"/>
                    <a:pt x="36993" y="775807"/>
                  </a:cubicBezTo>
                  <a:cubicBezTo>
                    <a:pt x="13307" y="752121"/>
                    <a:pt x="0" y="719996"/>
                    <a:pt x="0" y="686499"/>
                  </a:cubicBezTo>
                  <a:lnTo>
                    <a:pt x="0" y="126301"/>
                  </a:lnTo>
                  <a:cubicBezTo>
                    <a:pt x="0" y="92804"/>
                    <a:pt x="13307" y="60679"/>
                    <a:pt x="36993" y="36993"/>
                  </a:cubicBezTo>
                  <a:cubicBezTo>
                    <a:pt x="60679" y="13307"/>
                    <a:pt x="92804" y="0"/>
                    <a:pt x="126301" y="0"/>
                  </a:cubicBezTo>
                  <a:close/>
                </a:path>
              </a:pathLst>
            </a:custGeom>
            <a:solidFill>
              <a:srgbClr val="38B6FF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5372694" y="5565877"/>
            <a:ext cx="2268000" cy="2268000"/>
            <a:chOff x="0" y="0"/>
            <a:chExt cx="812800" cy="81280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126301" y="0"/>
                  </a:moveTo>
                  <a:lnTo>
                    <a:pt x="686499" y="0"/>
                  </a:lnTo>
                  <a:cubicBezTo>
                    <a:pt x="719996" y="0"/>
                    <a:pt x="752121" y="13307"/>
                    <a:pt x="775807" y="36993"/>
                  </a:cubicBezTo>
                  <a:cubicBezTo>
                    <a:pt x="799493" y="60679"/>
                    <a:pt x="812800" y="92804"/>
                    <a:pt x="812800" y="126301"/>
                  </a:cubicBezTo>
                  <a:lnTo>
                    <a:pt x="812800" y="686499"/>
                  </a:lnTo>
                  <a:cubicBezTo>
                    <a:pt x="812800" y="719996"/>
                    <a:pt x="799493" y="752121"/>
                    <a:pt x="775807" y="775807"/>
                  </a:cubicBezTo>
                  <a:cubicBezTo>
                    <a:pt x="752121" y="799493"/>
                    <a:pt x="719996" y="812800"/>
                    <a:pt x="686499" y="812800"/>
                  </a:cubicBezTo>
                  <a:lnTo>
                    <a:pt x="126301" y="812800"/>
                  </a:lnTo>
                  <a:cubicBezTo>
                    <a:pt x="92804" y="812800"/>
                    <a:pt x="60679" y="799493"/>
                    <a:pt x="36993" y="775807"/>
                  </a:cubicBezTo>
                  <a:cubicBezTo>
                    <a:pt x="13307" y="752121"/>
                    <a:pt x="0" y="719996"/>
                    <a:pt x="0" y="686499"/>
                  </a:cubicBezTo>
                  <a:lnTo>
                    <a:pt x="0" y="126301"/>
                  </a:lnTo>
                  <a:cubicBezTo>
                    <a:pt x="0" y="92804"/>
                    <a:pt x="13307" y="60679"/>
                    <a:pt x="36993" y="36993"/>
                  </a:cubicBezTo>
                  <a:cubicBezTo>
                    <a:pt x="60679" y="13307"/>
                    <a:pt x="92804" y="0"/>
                    <a:pt x="126301" y="0"/>
                  </a:cubicBezTo>
                  <a:close/>
                </a:path>
              </a:pathLst>
            </a:custGeom>
            <a:solidFill>
              <a:srgbClr val="5271FF"/>
            </a:solidFill>
          </p:spPr>
        </p:sp>
        <p:sp>
          <p:nvSpPr>
            <p:cNvPr id="10" name="TextBox 10"/>
            <p:cNvSpPr txBox="1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sp>
        <p:nvSpPr>
          <p:cNvPr id="11" name="TextBox 11"/>
          <p:cNvSpPr txBox="1"/>
          <p:nvPr/>
        </p:nvSpPr>
        <p:spPr>
          <a:xfrm rot="-5400000">
            <a:off x="6461924" y="5068434"/>
            <a:ext cx="1733996" cy="2241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20"/>
              </a:lnSpc>
            </a:pPr>
            <a:r>
              <a:rPr lang="en-US" sz="1300">
                <a:solidFill>
                  <a:srgbClr val="FFFFFF"/>
                </a:solidFill>
                <a:latin typeface="Open Dyslexic"/>
                <a:ea typeface="Open Dyslexic"/>
                <a:cs typeface="Open Dyslexic"/>
                <a:sym typeface="Open Dyslexic"/>
              </a:rPr>
              <a:t>Día 5</a:t>
            </a:r>
          </a:p>
        </p:txBody>
      </p:sp>
      <p:sp>
        <p:nvSpPr>
          <p:cNvPr id="12" name="TextBox 12"/>
          <p:cNvSpPr txBox="1"/>
          <p:nvPr/>
        </p:nvSpPr>
        <p:spPr>
          <a:xfrm rot="-5400000">
            <a:off x="6461924" y="5927446"/>
            <a:ext cx="1733996" cy="2241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20"/>
              </a:lnSpc>
            </a:pPr>
            <a:r>
              <a:rPr lang="en-US" sz="1300">
                <a:solidFill>
                  <a:srgbClr val="FFFFFF"/>
                </a:solidFill>
                <a:latin typeface="Open Dyslexic"/>
                <a:ea typeface="Open Dyslexic"/>
                <a:cs typeface="Open Dyslexic"/>
                <a:sym typeface="Open Dyslexic"/>
              </a:rPr>
              <a:t>Notas</a:t>
            </a:r>
          </a:p>
        </p:txBody>
      </p:sp>
      <p:sp>
        <p:nvSpPr>
          <p:cNvPr id="13" name="TextBox 13"/>
          <p:cNvSpPr txBox="1"/>
          <p:nvPr/>
        </p:nvSpPr>
        <p:spPr>
          <a:xfrm rot="-5400000">
            <a:off x="6447112" y="4249448"/>
            <a:ext cx="1733996" cy="2241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20"/>
              </a:lnSpc>
            </a:pPr>
            <a:r>
              <a:rPr lang="en-US" sz="1300">
                <a:solidFill>
                  <a:srgbClr val="FFFFFF"/>
                </a:solidFill>
                <a:latin typeface="Open Dyslexic"/>
                <a:ea typeface="Open Dyslexic"/>
                <a:cs typeface="Open Dyslexic"/>
                <a:sym typeface="Open Dyslexic"/>
              </a:rPr>
              <a:t>Día 4</a:t>
            </a:r>
          </a:p>
        </p:txBody>
      </p:sp>
      <p:grpSp>
        <p:nvGrpSpPr>
          <p:cNvPr id="14" name="Group 14"/>
          <p:cNvGrpSpPr/>
          <p:nvPr/>
        </p:nvGrpSpPr>
        <p:grpSpPr>
          <a:xfrm>
            <a:off x="-166368" y="-144449"/>
            <a:ext cx="7345308" cy="11445006"/>
            <a:chOff x="0" y="0"/>
            <a:chExt cx="2632392" cy="4101632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2632392" cy="4101632"/>
            </a:xfrm>
            <a:custGeom>
              <a:avLst/>
              <a:gdLst/>
              <a:ahLst/>
              <a:cxnLst/>
              <a:rect l="l" t="t" r="r" b="b"/>
              <a:pathLst>
                <a:path w="2632392" h="4101632">
                  <a:moveTo>
                    <a:pt x="38998" y="0"/>
                  </a:moveTo>
                  <a:lnTo>
                    <a:pt x="2593395" y="0"/>
                  </a:lnTo>
                  <a:cubicBezTo>
                    <a:pt x="2603737" y="0"/>
                    <a:pt x="2613657" y="4109"/>
                    <a:pt x="2620970" y="11422"/>
                  </a:cubicBezTo>
                  <a:cubicBezTo>
                    <a:pt x="2628284" y="18736"/>
                    <a:pt x="2632392" y="28655"/>
                    <a:pt x="2632392" y="38998"/>
                  </a:cubicBezTo>
                  <a:lnTo>
                    <a:pt x="2632392" y="4062634"/>
                  </a:lnTo>
                  <a:cubicBezTo>
                    <a:pt x="2632392" y="4084172"/>
                    <a:pt x="2614932" y="4101632"/>
                    <a:pt x="2593395" y="4101632"/>
                  </a:cubicBezTo>
                  <a:lnTo>
                    <a:pt x="38998" y="4101632"/>
                  </a:lnTo>
                  <a:cubicBezTo>
                    <a:pt x="17460" y="4101632"/>
                    <a:pt x="0" y="4084172"/>
                    <a:pt x="0" y="4062634"/>
                  </a:cubicBezTo>
                  <a:lnTo>
                    <a:pt x="0" y="38998"/>
                  </a:lnTo>
                  <a:cubicBezTo>
                    <a:pt x="0" y="17460"/>
                    <a:pt x="17460" y="0"/>
                    <a:pt x="38998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16" name="TextBox 16"/>
            <p:cNvSpPr txBox="1"/>
            <p:nvPr/>
          </p:nvSpPr>
          <p:spPr>
            <a:xfrm>
              <a:off x="0" y="-28575"/>
              <a:ext cx="2632392" cy="413020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sp>
        <p:nvSpPr>
          <p:cNvPr id="17" name="Freeform 17"/>
          <p:cNvSpPr/>
          <p:nvPr/>
        </p:nvSpPr>
        <p:spPr>
          <a:xfrm>
            <a:off x="760328" y="1057933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6"/>
                </a:lnTo>
                <a:lnTo>
                  <a:pt x="0" y="79280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18" name="Freeform 18"/>
          <p:cNvSpPr/>
          <p:nvPr/>
        </p:nvSpPr>
        <p:spPr>
          <a:xfrm>
            <a:off x="4890474" y="2112868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5" y="0"/>
                </a:lnTo>
                <a:lnTo>
                  <a:pt x="1170195" y="792806"/>
                </a:lnTo>
                <a:lnTo>
                  <a:pt x="0" y="79280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19" name="Freeform 19"/>
          <p:cNvSpPr/>
          <p:nvPr/>
        </p:nvSpPr>
        <p:spPr>
          <a:xfrm>
            <a:off x="1806077" y="4056197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20" name="Freeform 20"/>
          <p:cNvSpPr/>
          <p:nvPr/>
        </p:nvSpPr>
        <p:spPr>
          <a:xfrm>
            <a:off x="5475571" y="4124535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5" y="0"/>
                </a:lnTo>
                <a:lnTo>
                  <a:pt x="1170195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21" name="Freeform 21"/>
          <p:cNvSpPr/>
          <p:nvPr/>
        </p:nvSpPr>
        <p:spPr>
          <a:xfrm>
            <a:off x="5873182" y="1155777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6"/>
                </a:lnTo>
                <a:lnTo>
                  <a:pt x="0" y="79280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22" name="Freeform 22"/>
          <p:cNvSpPr/>
          <p:nvPr/>
        </p:nvSpPr>
        <p:spPr>
          <a:xfrm>
            <a:off x="0" y="2747059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6"/>
                </a:lnTo>
                <a:lnTo>
                  <a:pt x="0" y="79280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23" name="Freeform 23"/>
          <p:cNvSpPr/>
          <p:nvPr/>
        </p:nvSpPr>
        <p:spPr>
          <a:xfrm>
            <a:off x="3192363" y="5182788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6"/>
                </a:lnTo>
                <a:lnTo>
                  <a:pt x="0" y="79280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24" name="Freeform 24"/>
          <p:cNvSpPr/>
          <p:nvPr/>
        </p:nvSpPr>
        <p:spPr>
          <a:xfrm>
            <a:off x="3465715" y="402072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25" name="Freeform 25"/>
          <p:cNvSpPr/>
          <p:nvPr/>
        </p:nvSpPr>
        <p:spPr>
          <a:xfrm>
            <a:off x="2880618" y="2229135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6"/>
                </a:lnTo>
                <a:lnTo>
                  <a:pt x="0" y="79280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26" name="Freeform 26"/>
          <p:cNvSpPr/>
          <p:nvPr/>
        </p:nvSpPr>
        <p:spPr>
          <a:xfrm>
            <a:off x="2266882" y="997968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3" y="0"/>
                </a:lnTo>
                <a:lnTo>
                  <a:pt x="862473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27" name="Freeform 27"/>
          <p:cNvSpPr/>
          <p:nvPr/>
        </p:nvSpPr>
        <p:spPr>
          <a:xfrm>
            <a:off x="1681704" y="2905674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3" y="0"/>
                </a:lnTo>
                <a:lnTo>
                  <a:pt x="862473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28" name="Freeform 28"/>
          <p:cNvSpPr/>
          <p:nvPr/>
        </p:nvSpPr>
        <p:spPr>
          <a:xfrm>
            <a:off x="4204672" y="3143462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29" name="Freeform 29"/>
          <p:cNvSpPr/>
          <p:nvPr/>
        </p:nvSpPr>
        <p:spPr>
          <a:xfrm>
            <a:off x="5198195" y="342108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30" name="Freeform 30"/>
          <p:cNvSpPr/>
          <p:nvPr/>
        </p:nvSpPr>
        <p:spPr>
          <a:xfrm>
            <a:off x="5313382" y="5092045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31" name="Freeform 31"/>
          <p:cNvSpPr/>
          <p:nvPr/>
        </p:nvSpPr>
        <p:spPr>
          <a:xfrm>
            <a:off x="1069907" y="2034895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4"/>
                </a:lnTo>
                <a:lnTo>
                  <a:pt x="0" y="71216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32" name="Freeform 32"/>
          <p:cNvSpPr/>
          <p:nvPr/>
        </p:nvSpPr>
        <p:spPr>
          <a:xfrm>
            <a:off x="740816" y="3872522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3"/>
                </a:lnTo>
                <a:lnTo>
                  <a:pt x="0" y="7121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33" name="Freeform 33"/>
          <p:cNvSpPr/>
          <p:nvPr/>
        </p:nvSpPr>
        <p:spPr>
          <a:xfrm>
            <a:off x="3692380" y="4184830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7" y="0"/>
                </a:lnTo>
                <a:lnTo>
                  <a:pt x="551037" y="712164"/>
                </a:lnTo>
                <a:lnTo>
                  <a:pt x="0" y="71216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34" name="Freeform 34"/>
          <p:cNvSpPr/>
          <p:nvPr/>
        </p:nvSpPr>
        <p:spPr>
          <a:xfrm>
            <a:off x="4112461" y="1615681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4"/>
                </a:lnTo>
                <a:lnTo>
                  <a:pt x="0" y="71216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35" name="Freeform 35"/>
          <p:cNvSpPr/>
          <p:nvPr/>
        </p:nvSpPr>
        <p:spPr>
          <a:xfrm>
            <a:off x="6612140" y="2309778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3"/>
                </a:lnTo>
                <a:lnTo>
                  <a:pt x="0" y="7121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36" name="Freeform 36"/>
          <p:cNvSpPr/>
          <p:nvPr/>
        </p:nvSpPr>
        <p:spPr>
          <a:xfrm>
            <a:off x="309579" y="482716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3"/>
                </a:lnTo>
                <a:lnTo>
                  <a:pt x="0" y="7121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37" name="Freeform 37"/>
          <p:cNvSpPr/>
          <p:nvPr/>
        </p:nvSpPr>
        <p:spPr>
          <a:xfrm>
            <a:off x="2050968" y="1724979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38" name="Freeform 38"/>
          <p:cNvSpPr/>
          <p:nvPr/>
        </p:nvSpPr>
        <p:spPr>
          <a:xfrm>
            <a:off x="2976271" y="3263172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39" name="Freeform 39"/>
          <p:cNvSpPr/>
          <p:nvPr/>
        </p:nvSpPr>
        <p:spPr>
          <a:xfrm>
            <a:off x="5682646" y="3057150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10" y="0"/>
                </a:lnTo>
                <a:lnTo>
                  <a:pt x="493210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40" name="Freeform 40"/>
          <p:cNvSpPr/>
          <p:nvPr/>
        </p:nvSpPr>
        <p:spPr>
          <a:xfrm>
            <a:off x="4890474" y="1069464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10" y="0"/>
                </a:lnTo>
                <a:lnTo>
                  <a:pt x="493210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41" name="Freeform 41"/>
          <p:cNvSpPr/>
          <p:nvPr/>
        </p:nvSpPr>
        <p:spPr>
          <a:xfrm>
            <a:off x="4466317" y="4613760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42" name="Freeform 42"/>
          <p:cNvSpPr/>
          <p:nvPr/>
        </p:nvSpPr>
        <p:spPr>
          <a:xfrm>
            <a:off x="1437313" y="0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43" name="Freeform 43"/>
          <p:cNvSpPr/>
          <p:nvPr/>
        </p:nvSpPr>
        <p:spPr>
          <a:xfrm>
            <a:off x="4493650" y="6973879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44" name="Freeform 44"/>
          <p:cNvSpPr/>
          <p:nvPr/>
        </p:nvSpPr>
        <p:spPr>
          <a:xfrm>
            <a:off x="1409253" y="8917208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45" name="Freeform 45"/>
          <p:cNvSpPr/>
          <p:nvPr/>
        </p:nvSpPr>
        <p:spPr>
          <a:xfrm>
            <a:off x="5078747" y="8985546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5" y="0"/>
                </a:lnTo>
                <a:lnTo>
                  <a:pt x="1170195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46" name="Freeform 46"/>
          <p:cNvSpPr/>
          <p:nvPr/>
        </p:nvSpPr>
        <p:spPr>
          <a:xfrm>
            <a:off x="5476358" y="6016788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47" name="Freeform 47"/>
          <p:cNvSpPr/>
          <p:nvPr/>
        </p:nvSpPr>
        <p:spPr>
          <a:xfrm>
            <a:off x="-396824" y="7608070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48" name="Freeform 48"/>
          <p:cNvSpPr/>
          <p:nvPr/>
        </p:nvSpPr>
        <p:spPr>
          <a:xfrm>
            <a:off x="2795538" y="10043799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5" y="0"/>
                </a:lnTo>
                <a:lnTo>
                  <a:pt x="1170195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49" name="Freeform 49"/>
          <p:cNvSpPr/>
          <p:nvPr/>
        </p:nvSpPr>
        <p:spPr>
          <a:xfrm>
            <a:off x="2483794" y="7090146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50" name="Freeform 50"/>
          <p:cNvSpPr/>
          <p:nvPr/>
        </p:nvSpPr>
        <p:spPr>
          <a:xfrm>
            <a:off x="1870057" y="5858980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51" name="Freeform 51"/>
          <p:cNvSpPr/>
          <p:nvPr/>
        </p:nvSpPr>
        <p:spPr>
          <a:xfrm>
            <a:off x="1284879" y="7766686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0"/>
                </a:lnTo>
                <a:lnTo>
                  <a:pt x="0" y="85277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52" name="Freeform 52"/>
          <p:cNvSpPr/>
          <p:nvPr/>
        </p:nvSpPr>
        <p:spPr>
          <a:xfrm>
            <a:off x="-242964" y="9778353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53" name="Freeform 53"/>
          <p:cNvSpPr/>
          <p:nvPr/>
        </p:nvSpPr>
        <p:spPr>
          <a:xfrm>
            <a:off x="3807848" y="8004473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54" name="Freeform 54"/>
          <p:cNvSpPr/>
          <p:nvPr/>
        </p:nvSpPr>
        <p:spPr>
          <a:xfrm>
            <a:off x="6215315" y="8193071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55" name="Freeform 55"/>
          <p:cNvSpPr/>
          <p:nvPr/>
        </p:nvSpPr>
        <p:spPr>
          <a:xfrm>
            <a:off x="4916558" y="9953057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0"/>
                </a:lnTo>
                <a:lnTo>
                  <a:pt x="0" y="85277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56" name="Freeform 56"/>
          <p:cNvSpPr/>
          <p:nvPr/>
        </p:nvSpPr>
        <p:spPr>
          <a:xfrm>
            <a:off x="619510" y="6355669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3"/>
                </a:lnTo>
                <a:lnTo>
                  <a:pt x="0" y="7121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57" name="Freeform 57"/>
          <p:cNvSpPr/>
          <p:nvPr/>
        </p:nvSpPr>
        <p:spPr>
          <a:xfrm>
            <a:off x="343992" y="8733533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4"/>
                </a:lnTo>
                <a:lnTo>
                  <a:pt x="0" y="71216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58" name="Freeform 58"/>
          <p:cNvSpPr/>
          <p:nvPr/>
        </p:nvSpPr>
        <p:spPr>
          <a:xfrm>
            <a:off x="3295556" y="9045842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7" y="0"/>
                </a:lnTo>
                <a:lnTo>
                  <a:pt x="551037" y="712163"/>
                </a:lnTo>
                <a:lnTo>
                  <a:pt x="0" y="7121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59" name="Freeform 59"/>
          <p:cNvSpPr/>
          <p:nvPr/>
        </p:nvSpPr>
        <p:spPr>
          <a:xfrm>
            <a:off x="3715637" y="6476693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3"/>
                </a:lnTo>
                <a:lnTo>
                  <a:pt x="0" y="7121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60" name="Freeform 60"/>
          <p:cNvSpPr/>
          <p:nvPr/>
        </p:nvSpPr>
        <p:spPr>
          <a:xfrm>
            <a:off x="6215315" y="7170789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7" y="0"/>
                </a:lnTo>
                <a:lnTo>
                  <a:pt x="551037" y="712164"/>
                </a:lnTo>
                <a:lnTo>
                  <a:pt x="0" y="71216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61" name="Freeform 61"/>
          <p:cNvSpPr/>
          <p:nvPr/>
        </p:nvSpPr>
        <p:spPr>
          <a:xfrm>
            <a:off x="1533698" y="10043799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3"/>
                </a:lnTo>
                <a:lnTo>
                  <a:pt x="0" y="7121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62" name="Freeform 62"/>
          <p:cNvSpPr/>
          <p:nvPr/>
        </p:nvSpPr>
        <p:spPr>
          <a:xfrm>
            <a:off x="-87245" y="5343727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3"/>
                </a:lnTo>
                <a:lnTo>
                  <a:pt x="0" y="7121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63" name="Freeform 63"/>
          <p:cNvSpPr/>
          <p:nvPr/>
        </p:nvSpPr>
        <p:spPr>
          <a:xfrm>
            <a:off x="1654144" y="6585990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64" name="Freeform 64"/>
          <p:cNvSpPr/>
          <p:nvPr/>
        </p:nvSpPr>
        <p:spPr>
          <a:xfrm>
            <a:off x="2579447" y="8124184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65" name="Freeform 65"/>
          <p:cNvSpPr/>
          <p:nvPr/>
        </p:nvSpPr>
        <p:spPr>
          <a:xfrm>
            <a:off x="5285822" y="7918161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10" y="0"/>
                </a:lnTo>
                <a:lnTo>
                  <a:pt x="493210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66" name="Freeform 66"/>
          <p:cNvSpPr/>
          <p:nvPr/>
        </p:nvSpPr>
        <p:spPr>
          <a:xfrm>
            <a:off x="4493650" y="5930476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10" y="0"/>
                </a:lnTo>
                <a:lnTo>
                  <a:pt x="493210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67" name="Freeform 67"/>
          <p:cNvSpPr/>
          <p:nvPr/>
        </p:nvSpPr>
        <p:spPr>
          <a:xfrm>
            <a:off x="6519747" y="9722023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68" name="Freeform 68"/>
          <p:cNvSpPr/>
          <p:nvPr/>
        </p:nvSpPr>
        <p:spPr>
          <a:xfrm>
            <a:off x="4069493" y="9474771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2"/>
                </a:lnTo>
                <a:lnTo>
                  <a:pt x="0" y="965432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69" name="Freeform 69"/>
          <p:cNvSpPr/>
          <p:nvPr/>
        </p:nvSpPr>
        <p:spPr>
          <a:xfrm>
            <a:off x="1040488" y="4861011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10" y="0"/>
                </a:lnTo>
                <a:lnTo>
                  <a:pt x="493210" y="965432"/>
                </a:lnTo>
                <a:lnTo>
                  <a:pt x="0" y="965432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70" name="Freeform 70"/>
          <p:cNvSpPr/>
          <p:nvPr/>
        </p:nvSpPr>
        <p:spPr>
          <a:xfrm>
            <a:off x="6669967" y="5146789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grpSp>
        <p:nvGrpSpPr>
          <p:cNvPr id="71" name="Group 71"/>
          <p:cNvGrpSpPr/>
          <p:nvPr/>
        </p:nvGrpSpPr>
        <p:grpSpPr>
          <a:xfrm>
            <a:off x="0" y="0"/>
            <a:ext cx="7178939" cy="10836606"/>
            <a:chOff x="0" y="0"/>
            <a:chExt cx="2572770" cy="3883595"/>
          </a:xfrm>
        </p:grpSpPr>
        <p:sp>
          <p:nvSpPr>
            <p:cNvPr id="72" name="Freeform 72"/>
            <p:cNvSpPr/>
            <p:nvPr/>
          </p:nvSpPr>
          <p:spPr>
            <a:xfrm>
              <a:off x="0" y="0"/>
              <a:ext cx="2572770" cy="3883595"/>
            </a:xfrm>
            <a:custGeom>
              <a:avLst/>
              <a:gdLst/>
              <a:ahLst/>
              <a:cxnLst/>
              <a:rect l="l" t="t" r="r" b="b"/>
              <a:pathLst>
                <a:path w="2572770" h="3883595">
                  <a:moveTo>
                    <a:pt x="39902" y="0"/>
                  </a:moveTo>
                  <a:lnTo>
                    <a:pt x="2532868" y="0"/>
                  </a:lnTo>
                  <a:cubicBezTo>
                    <a:pt x="2554905" y="0"/>
                    <a:pt x="2572770" y="17865"/>
                    <a:pt x="2572770" y="39902"/>
                  </a:cubicBezTo>
                  <a:lnTo>
                    <a:pt x="2572770" y="3843693"/>
                  </a:lnTo>
                  <a:cubicBezTo>
                    <a:pt x="2572770" y="3865730"/>
                    <a:pt x="2554905" y="3883595"/>
                    <a:pt x="2532868" y="3883595"/>
                  </a:cubicBezTo>
                  <a:lnTo>
                    <a:pt x="39902" y="3883595"/>
                  </a:lnTo>
                  <a:cubicBezTo>
                    <a:pt x="17865" y="3883595"/>
                    <a:pt x="0" y="3865730"/>
                    <a:pt x="0" y="3843693"/>
                  </a:cubicBezTo>
                  <a:lnTo>
                    <a:pt x="0" y="39902"/>
                  </a:lnTo>
                  <a:cubicBezTo>
                    <a:pt x="0" y="17865"/>
                    <a:pt x="17865" y="0"/>
                    <a:pt x="39902" y="0"/>
                  </a:cubicBezTo>
                  <a:close/>
                </a:path>
              </a:pathLst>
            </a:custGeom>
            <a:solidFill>
              <a:srgbClr val="FFFFFF">
                <a:alpha val="81961"/>
              </a:srgbClr>
            </a:solidFill>
          </p:spPr>
        </p:sp>
        <p:sp>
          <p:nvSpPr>
            <p:cNvPr id="73" name="TextBox 73"/>
            <p:cNvSpPr txBox="1"/>
            <p:nvPr/>
          </p:nvSpPr>
          <p:spPr>
            <a:xfrm>
              <a:off x="0" y="-28575"/>
              <a:ext cx="2572770" cy="391217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74" name="TextBox 74"/>
          <p:cNvSpPr txBox="1"/>
          <p:nvPr/>
        </p:nvSpPr>
        <p:spPr>
          <a:xfrm>
            <a:off x="2356488" y="227680"/>
            <a:ext cx="2640563" cy="5559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480"/>
              </a:lnSpc>
            </a:pPr>
            <a:r>
              <a:rPr lang="en-US" sz="3200" b="1" dirty="0" err="1">
                <a:solidFill>
                  <a:srgbClr val="5271FF"/>
                </a:solidFill>
                <a:latin typeface="Open Dyslexic Bold"/>
                <a:ea typeface="Open Dyslexic Bold"/>
                <a:cs typeface="Open Dyslexic Bold"/>
                <a:sym typeface="Open Dyslexic Bold"/>
              </a:rPr>
              <a:t>Diario</a:t>
            </a:r>
            <a:r>
              <a:rPr lang="en-US" sz="3200" b="1" dirty="0">
                <a:solidFill>
                  <a:srgbClr val="5271FF"/>
                </a:solidFill>
                <a:latin typeface="Open Dyslexic Bold"/>
                <a:ea typeface="Open Dyslexic Bold"/>
                <a:cs typeface="Open Dyslexic Bold"/>
                <a:sym typeface="Open Dyslexic Bold"/>
              </a:rPr>
              <a:t> </a:t>
            </a:r>
            <a:r>
              <a:rPr lang="en-US" sz="3200" b="1" dirty="0" err="1">
                <a:solidFill>
                  <a:srgbClr val="5271FF"/>
                </a:solidFill>
                <a:latin typeface="Open Dyslexic Bold"/>
                <a:ea typeface="Open Dyslexic Bold"/>
                <a:cs typeface="Open Dyslexic Bold"/>
                <a:sym typeface="Open Dyslexic Bold"/>
              </a:rPr>
              <a:t>día</a:t>
            </a:r>
            <a:r>
              <a:rPr lang="en-US" sz="3200" b="1" dirty="0">
                <a:solidFill>
                  <a:srgbClr val="5271FF"/>
                </a:solidFill>
                <a:latin typeface="Open Dyslexic Bold"/>
                <a:ea typeface="Open Dyslexic Bold"/>
                <a:cs typeface="Open Dyslexic Bold"/>
                <a:sym typeface="Open Dyslexic Bold"/>
              </a:rPr>
              <a:t> 4</a:t>
            </a:r>
          </a:p>
        </p:txBody>
      </p:sp>
      <p:sp>
        <p:nvSpPr>
          <p:cNvPr id="75" name="Freeform 75"/>
          <p:cNvSpPr/>
          <p:nvPr/>
        </p:nvSpPr>
        <p:spPr>
          <a:xfrm>
            <a:off x="756000" y="1082160"/>
            <a:ext cx="6048000" cy="4263840"/>
          </a:xfrm>
          <a:custGeom>
            <a:avLst/>
            <a:gdLst/>
            <a:ahLst/>
            <a:cxnLst/>
            <a:rect l="l" t="t" r="r" b="b"/>
            <a:pathLst>
              <a:path w="6048000" h="4263840">
                <a:moveTo>
                  <a:pt x="0" y="0"/>
                </a:moveTo>
                <a:lnTo>
                  <a:pt x="6048000" y="0"/>
                </a:lnTo>
                <a:lnTo>
                  <a:pt x="6048000" y="4263840"/>
                </a:lnTo>
                <a:lnTo>
                  <a:pt x="0" y="4263840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/>
            </a:stretch>
          </a:blipFill>
        </p:spPr>
      </p:sp>
      <p:sp>
        <p:nvSpPr>
          <p:cNvPr id="76" name="TextBox 76"/>
          <p:cNvSpPr txBox="1"/>
          <p:nvPr/>
        </p:nvSpPr>
        <p:spPr>
          <a:xfrm>
            <a:off x="844276" y="1094958"/>
            <a:ext cx="5959724" cy="44965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3233"/>
              </a:lnSpc>
            </a:pPr>
            <a:r>
              <a:rPr lang="en-US" sz="2199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Data:</a:t>
            </a:r>
          </a:p>
          <a:p>
            <a:pPr algn="just">
              <a:lnSpc>
                <a:spcPts val="3233"/>
              </a:lnSpc>
            </a:pPr>
            <a:r>
              <a:rPr lang="en-US" sz="2199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Litros de auga bebidos:</a:t>
            </a:r>
          </a:p>
          <a:p>
            <a:pPr algn="just">
              <a:lnSpc>
                <a:spcPts val="3233"/>
              </a:lnSpc>
            </a:pPr>
            <a:r>
              <a:rPr lang="en-US" sz="2199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Almorzo:</a:t>
            </a:r>
          </a:p>
          <a:p>
            <a:pPr algn="just">
              <a:lnSpc>
                <a:spcPts val="3233"/>
              </a:lnSpc>
            </a:pPr>
            <a:r>
              <a:rPr lang="en-US" sz="2199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Comida:</a:t>
            </a:r>
          </a:p>
          <a:p>
            <a:pPr algn="just">
              <a:lnSpc>
                <a:spcPts val="3233"/>
              </a:lnSpc>
            </a:pPr>
            <a:r>
              <a:rPr lang="en-US" sz="2199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Merenda:</a:t>
            </a:r>
          </a:p>
          <a:p>
            <a:pPr algn="just">
              <a:lnSpc>
                <a:spcPts val="3233"/>
              </a:lnSpc>
            </a:pPr>
            <a:r>
              <a:rPr lang="en-US" sz="2199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Cea:</a:t>
            </a:r>
          </a:p>
          <a:p>
            <a:pPr algn="just">
              <a:lnSpc>
                <a:spcPts val="3233"/>
              </a:lnSpc>
            </a:pPr>
            <a:r>
              <a:rPr lang="en-US" sz="2199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Danos na bicicleta:</a:t>
            </a:r>
          </a:p>
          <a:p>
            <a:pPr algn="just">
              <a:lnSpc>
                <a:spcPts val="3233"/>
              </a:lnSpc>
            </a:pPr>
            <a:r>
              <a:rPr lang="en-US" sz="2199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Danos persoais:</a:t>
            </a:r>
          </a:p>
          <a:p>
            <a:pPr algn="just">
              <a:lnSpc>
                <a:spcPts val="3233"/>
              </a:lnSpc>
            </a:pPr>
            <a:r>
              <a:rPr lang="en-US" sz="2199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Estado de ánimo:</a:t>
            </a:r>
          </a:p>
          <a:p>
            <a:pPr algn="just">
              <a:lnSpc>
                <a:spcPts val="3233"/>
              </a:lnSpc>
            </a:pPr>
            <a:r>
              <a:rPr lang="en-US" sz="2199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Imprevistos:</a:t>
            </a:r>
          </a:p>
          <a:p>
            <a:pPr algn="just">
              <a:lnSpc>
                <a:spcPts val="3233"/>
              </a:lnSpc>
            </a:pPr>
            <a:endParaRPr lang="en-US" sz="2199">
              <a:solidFill>
                <a:srgbClr val="5271FF"/>
              </a:solidFill>
              <a:latin typeface="Open Dyslexic"/>
              <a:ea typeface="Open Dyslexic"/>
              <a:cs typeface="Open Dyslexic"/>
              <a:sym typeface="Open Dyslexic"/>
            </a:endParaRPr>
          </a:p>
        </p:txBody>
      </p:sp>
      <p:sp>
        <p:nvSpPr>
          <p:cNvPr id="77" name="TextBox 77"/>
          <p:cNvSpPr txBox="1"/>
          <p:nvPr/>
        </p:nvSpPr>
        <p:spPr>
          <a:xfrm>
            <a:off x="1820827" y="1047333"/>
            <a:ext cx="4884390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_______________________________________</a:t>
            </a:r>
          </a:p>
        </p:txBody>
      </p:sp>
      <p:sp>
        <p:nvSpPr>
          <p:cNvPr id="78" name="TextBox 78"/>
          <p:cNvSpPr txBox="1"/>
          <p:nvPr/>
        </p:nvSpPr>
        <p:spPr>
          <a:xfrm>
            <a:off x="4263022" y="1534378"/>
            <a:ext cx="4633912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</a:t>
            </a:r>
          </a:p>
        </p:txBody>
      </p:sp>
      <p:sp>
        <p:nvSpPr>
          <p:cNvPr id="79" name="TextBox 79"/>
          <p:cNvSpPr txBox="1"/>
          <p:nvPr/>
        </p:nvSpPr>
        <p:spPr>
          <a:xfrm>
            <a:off x="2211882" y="1907123"/>
            <a:ext cx="4493335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___________________________________</a:t>
            </a:r>
          </a:p>
        </p:txBody>
      </p:sp>
      <p:sp>
        <p:nvSpPr>
          <p:cNvPr id="80" name="TextBox 80"/>
          <p:cNvSpPr txBox="1"/>
          <p:nvPr/>
        </p:nvSpPr>
        <p:spPr>
          <a:xfrm>
            <a:off x="2013600" y="2301363"/>
            <a:ext cx="4691617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_____________________________________</a:t>
            </a:r>
          </a:p>
        </p:txBody>
      </p:sp>
      <p:sp>
        <p:nvSpPr>
          <p:cNvPr id="81" name="Freeform 81"/>
          <p:cNvSpPr/>
          <p:nvPr/>
        </p:nvSpPr>
        <p:spPr>
          <a:xfrm>
            <a:off x="756000" y="5936550"/>
            <a:ext cx="6048000" cy="4263840"/>
          </a:xfrm>
          <a:custGeom>
            <a:avLst/>
            <a:gdLst/>
            <a:ahLst/>
            <a:cxnLst/>
            <a:rect l="l" t="t" r="r" b="b"/>
            <a:pathLst>
              <a:path w="6048000" h="4263840">
                <a:moveTo>
                  <a:pt x="0" y="0"/>
                </a:moveTo>
                <a:lnTo>
                  <a:pt x="6048000" y="0"/>
                </a:lnTo>
                <a:lnTo>
                  <a:pt x="6048000" y="4263840"/>
                </a:lnTo>
                <a:lnTo>
                  <a:pt x="0" y="4263840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/>
            </a:stretch>
          </a:blipFill>
        </p:spPr>
      </p:sp>
      <p:sp>
        <p:nvSpPr>
          <p:cNvPr id="82" name="TextBox 82"/>
          <p:cNvSpPr txBox="1"/>
          <p:nvPr/>
        </p:nvSpPr>
        <p:spPr>
          <a:xfrm>
            <a:off x="756000" y="5953470"/>
            <a:ext cx="6048000" cy="56387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620"/>
              </a:lnSpc>
            </a:pPr>
            <a:r>
              <a:rPr lang="en-US" sz="3300" b="1">
                <a:solidFill>
                  <a:srgbClr val="5271FF"/>
                </a:solidFill>
                <a:latin typeface="Open Dyslexic Bold"/>
                <a:ea typeface="Open Dyslexic Bold"/>
                <a:cs typeface="Open Dyslexic Bold"/>
                <a:sym typeface="Open Dyslexic Bold"/>
              </a:rPr>
              <a:t>Como foi o día?</a:t>
            </a:r>
          </a:p>
        </p:txBody>
      </p:sp>
      <p:sp>
        <p:nvSpPr>
          <p:cNvPr id="83" name="TextBox 83"/>
          <p:cNvSpPr txBox="1"/>
          <p:nvPr/>
        </p:nvSpPr>
        <p:spPr>
          <a:xfrm>
            <a:off x="2211882" y="2711573"/>
            <a:ext cx="4493335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___________________________________</a:t>
            </a:r>
          </a:p>
        </p:txBody>
      </p:sp>
      <p:sp>
        <p:nvSpPr>
          <p:cNvPr id="84" name="TextBox 84"/>
          <p:cNvSpPr txBox="1"/>
          <p:nvPr/>
        </p:nvSpPr>
        <p:spPr>
          <a:xfrm>
            <a:off x="1479477" y="3122418"/>
            <a:ext cx="5225740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_________________________________________</a:t>
            </a:r>
          </a:p>
        </p:txBody>
      </p:sp>
      <p:sp>
        <p:nvSpPr>
          <p:cNvPr id="85" name="TextBox 85"/>
          <p:cNvSpPr txBox="1"/>
          <p:nvPr/>
        </p:nvSpPr>
        <p:spPr>
          <a:xfrm>
            <a:off x="3642689" y="3533263"/>
            <a:ext cx="3062528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________________________</a:t>
            </a:r>
          </a:p>
        </p:txBody>
      </p:sp>
      <p:sp>
        <p:nvSpPr>
          <p:cNvPr id="86" name="TextBox 86"/>
          <p:cNvSpPr txBox="1"/>
          <p:nvPr/>
        </p:nvSpPr>
        <p:spPr>
          <a:xfrm>
            <a:off x="3219779" y="3944108"/>
            <a:ext cx="3485438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___________________________</a:t>
            </a:r>
          </a:p>
        </p:txBody>
      </p:sp>
      <p:sp>
        <p:nvSpPr>
          <p:cNvPr id="87" name="TextBox 87"/>
          <p:cNvSpPr txBox="1"/>
          <p:nvPr/>
        </p:nvSpPr>
        <p:spPr>
          <a:xfrm>
            <a:off x="3449274" y="4354953"/>
            <a:ext cx="3354726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_________________________</a:t>
            </a:r>
          </a:p>
        </p:txBody>
      </p:sp>
      <p:sp>
        <p:nvSpPr>
          <p:cNvPr id="88" name="TextBox 88"/>
          <p:cNvSpPr txBox="1"/>
          <p:nvPr/>
        </p:nvSpPr>
        <p:spPr>
          <a:xfrm>
            <a:off x="2682045" y="4765798"/>
            <a:ext cx="3897932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_______________________________</a:t>
            </a:r>
          </a:p>
        </p:txBody>
      </p:sp>
      <p:sp>
        <p:nvSpPr>
          <p:cNvPr id="89" name="TextBox 89"/>
          <p:cNvSpPr txBox="1"/>
          <p:nvPr/>
        </p:nvSpPr>
        <p:spPr>
          <a:xfrm>
            <a:off x="844276" y="6479248"/>
            <a:ext cx="5860941" cy="34969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  <p:sp>
        <p:nvSpPr>
          <p:cNvPr id="90" name="Rectángulo 89">
            <a:hlinkClick r:id="rId10" action="ppaction://hlinksldjump"/>
            <a:extLst>
              <a:ext uri="{FF2B5EF4-FFF2-40B4-BE49-F238E27FC236}">
                <a16:creationId xmlns:a16="http://schemas.microsoft.com/office/drawing/2014/main" id="{3959988F-4E70-394F-B8F8-38A9E6CECB7B}"/>
              </a:ext>
            </a:extLst>
          </p:cNvPr>
          <p:cNvSpPr/>
          <p:nvPr/>
        </p:nvSpPr>
        <p:spPr>
          <a:xfrm>
            <a:off x="7131183" y="243616"/>
            <a:ext cx="437831" cy="9122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1" name="Rectángulo 90">
            <a:hlinkClick r:id="rId11" action="ppaction://hlinksldjump"/>
            <a:extLst>
              <a:ext uri="{FF2B5EF4-FFF2-40B4-BE49-F238E27FC236}">
                <a16:creationId xmlns:a16="http://schemas.microsoft.com/office/drawing/2014/main" id="{E6BF69EE-9C57-6D42-9ACC-5B2EC8376D85}"/>
              </a:ext>
            </a:extLst>
          </p:cNvPr>
          <p:cNvSpPr/>
          <p:nvPr/>
        </p:nvSpPr>
        <p:spPr>
          <a:xfrm>
            <a:off x="7152838" y="1179422"/>
            <a:ext cx="437831" cy="780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2" name="Rectángulo 91">
            <a:hlinkClick r:id="rId12" action="ppaction://hlinksldjump"/>
            <a:extLst>
              <a:ext uri="{FF2B5EF4-FFF2-40B4-BE49-F238E27FC236}">
                <a16:creationId xmlns:a16="http://schemas.microsoft.com/office/drawing/2014/main" id="{753322F0-48A4-9E45-B221-0981E1DF69E8}"/>
              </a:ext>
            </a:extLst>
          </p:cNvPr>
          <p:cNvSpPr/>
          <p:nvPr/>
        </p:nvSpPr>
        <p:spPr>
          <a:xfrm>
            <a:off x="7158411" y="2002245"/>
            <a:ext cx="437831" cy="780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3" name="Rectángulo 92">
            <a:hlinkClick r:id="rId13" action="ppaction://hlinksldjump"/>
            <a:extLst>
              <a:ext uri="{FF2B5EF4-FFF2-40B4-BE49-F238E27FC236}">
                <a16:creationId xmlns:a16="http://schemas.microsoft.com/office/drawing/2014/main" id="{C9954FFE-0006-EB40-A147-60D13E359F86}"/>
              </a:ext>
            </a:extLst>
          </p:cNvPr>
          <p:cNvSpPr/>
          <p:nvPr/>
        </p:nvSpPr>
        <p:spPr>
          <a:xfrm>
            <a:off x="7161221" y="2883796"/>
            <a:ext cx="437831" cy="780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94" name="Rectángulo 93">
            <a:hlinkClick r:id="rId14" action="ppaction://hlinksldjump"/>
            <a:extLst>
              <a:ext uri="{FF2B5EF4-FFF2-40B4-BE49-F238E27FC236}">
                <a16:creationId xmlns:a16="http://schemas.microsoft.com/office/drawing/2014/main" id="{FF16571E-42E8-6D4D-B2DF-41F9A19477E9}"/>
              </a:ext>
            </a:extLst>
          </p:cNvPr>
          <p:cNvSpPr/>
          <p:nvPr/>
        </p:nvSpPr>
        <p:spPr>
          <a:xfrm>
            <a:off x="7156163" y="3731556"/>
            <a:ext cx="437831" cy="780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5" name="Rectángulo 94">
            <a:hlinkClick r:id="rId15" action="ppaction://hlinksldjump"/>
            <a:extLst>
              <a:ext uri="{FF2B5EF4-FFF2-40B4-BE49-F238E27FC236}">
                <a16:creationId xmlns:a16="http://schemas.microsoft.com/office/drawing/2014/main" id="{716B80E3-826A-1740-9F69-9B22A04D5411}"/>
              </a:ext>
            </a:extLst>
          </p:cNvPr>
          <p:cNvSpPr/>
          <p:nvPr/>
        </p:nvSpPr>
        <p:spPr>
          <a:xfrm>
            <a:off x="7158411" y="4676629"/>
            <a:ext cx="437831" cy="780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6" name="Rectángulo 95">
            <a:hlinkClick r:id="rId16" action="ppaction://hlinksldjump"/>
            <a:extLst>
              <a:ext uri="{FF2B5EF4-FFF2-40B4-BE49-F238E27FC236}">
                <a16:creationId xmlns:a16="http://schemas.microsoft.com/office/drawing/2014/main" id="{3DFB8DCE-73DB-4F4E-B425-77812B795363}"/>
              </a:ext>
            </a:extLst>
          </p:cNvPr>
          <p:cNvSpPr/>
          <p:nvPr/>
        </p:nvSpPr>
        <p:spPr>
          <a:xfrm>
            <a:off x="7191582" y="5494801"/>
            <a:ext cx="437831" cy="22760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290066" y="4669719"/>
            <a:ext cx="2268000" cy="2268000"/>
            <a:chOff x="0" y="0"/>
            <a:chExt cx="812800" cy="812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126301" y="0"/>
                  </a:moveTo>
                  <a:lnTo>
                    <a:pt x="686499" y="0"/>
                  </a:lnTo>
                  <a:cubicBezTo>
                    <a:pt x="719996" y="0"/>
                    <a:pt x="752121" y="13307"/>
                    <a:pt x="775807" y="36993"/>
                  </a:cubicBezTo>
                  <a:cubicBezTo>
                    <a:pt x="799493" y="60679"/>
                    <a:pt x="812800" y="92804"/>
                    <a:pt x="812800" y="126301"/>
                  </a:cubicBezTo>
                  <a:lnTo>
                    <a:pt x="812800" y="686499"/>
                  </a:lnTo>
                  <a:cubicBezTo>
                    <a:pt x="812800" y="719996"/>
                    <a:pt x="799493" y="752121"/>
                    <a:pt x="775807" y="775807"/>
                  </a:cubicBezTo>
                  <a:cubicBezTo>
                    <a:pt x="752121" y="799493"/>
                    <a:pt x="719996" y="812800"/>
                    <a:pt x="686499" y="812800"/>
                  </a:cubicBezTo>
                  <a:lnTo>
                    <a:pt x="126301" y="812800"/>
                  </a:lnTo>
                  <a:cubicBezTo>
                    <a:pt x="92804" y="812800"/>
                    <a:pt x="60679" y="799493"/>
                    <a:pt x="36993" y="775807"/>
                  </a:cubicBezTo>
                  <a:cubicBezTo>
                    <a:pt x="13307" y="752121"/>
                    <a:pt x="0" y="719996"/>
                    <a:pt x="0" y="686499"/>
                  </a:cubicBezTo>
                  <a:lnTo>
                    <a:pt x="0" y="126301"/>
                  </a:lnTo>
                  <a:cubicBezTo>
                    <a:pt x="0" y="92804"/>
                    <a:pt x="13307" y="60679"/>
                    <a:pt x="36993" y="36993"/>
                  </a:cubicBezTo>
                  <a:cubicBezTo>
                    <a:pt x="60679" y="13307"/>
                    <a:pt x="92804" y="0"/>
                    <a:pt x="126301" y="0"/>
                  </a:cubicBezTo>
                  <a:close/>
                </a:path>
              </a:pathLst>
            </a:custGeom>
            <a:solidFill>
              <a:srgbClr val="38B6FF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5372694" y="5565877"/>
            <a:ext cx="2268000" cy="2268000"/>
            <a:chOff x="0" y="0"/>
            <a:chExt cx="812800" cy="812800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126301" y="0"/>
                  </a:moveTo>
                  <a:lnTo>
                    <a:pt x="686499" y="0"/>
                  </a:lnTo>
                  <a:cubicBezTo>
                    <a:pt x="719996" y="0"/>
                    <a:pt x="752121" y="13307"/>
                    <a:pt x="775807" y="36993"/>
                  </a:cubicBezTo>
                  <a:cubicBezTo>
                    <a:pt x="799493" y="60679"/>
                    <a:pt x="812800" y="92804"/>
                    <a:pt x="812800" y="126301"/>
                  </a:cubicBezTo>
                  <a:lnTo>
                    <a:pt x="812800" y="686499"/>
                  </a:lnTo>
                  <a:cubicBezTo>
                    <a:pt x="812800" y="719996"/>
                    <a:pt x="799493" y="752121"/>
                    <a:pt x="775807" y="775807"/>
                  </a:cubicBezTo>
                  <a:cubicBezTo>
                    <a:pt x="752121" y="799493"/>
                    <a:pt x="719996" y="812800"/>
                    <a:pt x="686499" y="812800"/>
                  </a:cubicBezTo>
                  <a:lnTo>
                    <a:pt x="126301" y="812800"/>
                  </a:lnTo>
                  <a:cubicBezTo>
                    <a:pt x="92804" y="812800"/>
                    <a:pt x="60679" y="799493"/>
                    <a:pt x="36993" y="775807"/>
                  </a:cubicBezTo>
                  <a:cubicBezTo>
                    <a:pt x="13307" y="752121"/>
                    <a:pt x="0" y="719996"/>
                    <a:pt x="0" y="686499"/>
                  </a:cubicBezTo>
                  <a:lnTo>
                    <a:pt x="0" y="126301"/>
                  </a:lnTo>
                  <a:cubicBezTo>
                    <a:pt x="0" y="92804"/>
                    <a:pt x="13307" y="60679"/>
                    <a:pt x="36993" y="36993"/>
                  </a:cubicBezTo>
                  <a:cubicBezTo>
                    <a:pt x="60679" y="13307"/>
                    <a:pt x="92804" y="0"/>
                    <a:pt x="126301" y="0"/>
                  </a:cubicBezTo>
                  <a:close/>
                </a:path>
              </a:pathLst>
            </a:custGeom>
            <a:solidFill>
              <a:srgbClr val="5271FF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 rot="-5400000">
            <a:off x="6461924" y="5068434"/>
            <a:ext cx="1733996" cy="2241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20"/>
              </a:lnSpc>
            </a:pPr>
            <a:r>
              <a:rPr lang="en-US" sz="1300">
                <a:solidFill>
                  <a:srgbClr val="FFFFFF"/>
                </a:solidFill>
                <a:latin typeface="Open Dyslexic"/>
                <a:ea typeface="Open Dyslexic"/>
                <a:cs typeface="Open Dyslexic"/>
                <a:sym typeface="Open Dyslexic"/>
              </a:rPr>
              <a:t>Día 5</a:t>
            </a:r>
          </a:p>
        </p:txBody>
      </p:sp>
      <p:sp>
        <p:nvSpPr>
          <p:cNvPr id="9" name="TextBox 9"/>
          <p:cNvSpPr txBox="1"/>
          <p:nvPr/>
        </p:nvSpPr>
        <p:spPr>
          <a:xfrm rot="-5400000">
            <a:off x="6461924" y="5927446"/>
            <a:ext cx="1733996" cy="2241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20"/>
              </a:lnSpc>
            </a:pPr>
            <a:r>
              <a:rPr lang="en-US" sz="1300">
                <a:solidFill>
                  <a:srgbClr val="FFFFFF"/>
                </a:solidFill>
                <a:latin typeface="Open Dyslexic"/>
                <a:ea typeface="Open Dyslexic"/>
                <a:cs typeface="Open Dyslexic"/>
                <a:sym typeface="Open Dyslexic"/>
              </a:rPr>
              <a:t>Notas</a:t>
            </a:r>
          </a:p>
        </p:txBody>
      </p:sp>
      <p:grpSp>
        <p:nvGrpSpPr>
          <p:cNvPr id="10" name="Group 10"/>
          <p:cNvGrpSpPr/>
          <p:nvPr/>
        </p:nvGrpSpPr>
        <p:grpSpPr>
          <a:xfrm>
            <a:off x="-166368" y="-144449"/>
            <a:ext cx="7345308" cy="11445006"/>
            <a:chOff x="0" y="0"/>
            <a:chExt cx="2632392" cy="4101632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2632392" cy="4101632"/>
            </a:xfrm>
            <a:custGeom>
              <a:avLst/>
              <a:gdLst/>
              <a:ahLst/>
              <a:cxnLst/>
              <a:rect l="l" t="t" r="r" b="b"/>
              <a:pathLst>
                <a:path w="2632392" h="4101632">
                  <a:moveTo>
                    <a:pt x="38998" y="0"/>
                  </a:moveTo>
                  <a:lnTo>
                    <a:pt x="2593395" y="0"/>
                  </a:lnTo>
                  <a:cubicBezTo>
                    <a:pt x="2603737" y="0"/>
                    <a:pt x="2613657" y="4109"/>
                    <a:pt x="2620970" y="11422"/>
                  </a:cubicBezTo>
                  <a:cubicBezTo>
                    <a:pt x="2628284" y="18736"/>
                    <a:pt x="2632392" y="28655"/>
                    <a:pt x="2632392" y="38998"/>
                  </a:cubicBezTo>
                  <a:lnTo>
                    <a:pt x="2632392" y="4062634"/>
                  </a:lnTo>
                  <a:cubicBezTo>
                    <a:pt x="2632392" y="4084172"/>
                    <a:pt x="2614932" y="4101632"/>
                    <a:pt x="2593395" y="4101632"/>
                  </a:cubicBezTo>
                  <a:lnTo>
                    <a:pt x="38998" y="4101632"/>
                  </a:lnTo>
                  <a:cubicBezTo>
                    <a:pt x="17460" y="4101632"/>
                    <a:pt x="0" y="4084172"/>
                    <a:pt x="0" y="4062634"/>
                  </a:cubicBezTo>
                  <a:lnTo>
                    <a:pt x="0" y="38998"/>
                  </a:lnTo>
                  <a:cubicBezTo>
                    <a:pt x="0" y="17460"/>
                    <a:pt x="17460" y="0"/>
                    <a:pt x="38998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12" name="TextBox 12"/>
            <p:cNvSpPr txBox="1"/>
            <p:nvPr/>
          </p:nvSpPr>
          <p:spPr>
            <a:xfrm>
              <a:off x="0" y="-28575"/>
              <a:ext cx="2632392" cy="413020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sp>
        <p:nvSpPr>
          <p:cNvPr id="13" name="Freeform 13"/>
          <p:cNvSpPr/>
          <p:nvPr/>
        </p:nvSpPr>
        <p:spPr>
          <a:xfrm>
            <a:off x="760328" y="1057933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6"/>
                </a:lnTo>
                <a:lnTo>
                  <a:pt x="0" y="79280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14" name="Freeform 14"/>
          <p:cNvSpPr/>
          <p:nvPr/>
        </p:nvSpPr>
        <p:spPr>
          <a:xfrm>
            <a:off x="4890474" y="2112868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5" y="0"/>
                </a:lnTo>
                <a:lnTo>
                  <a:pt x="1170195" y="792806"/>
                </a:lnTo>
                <a:lnTo>
                  <a:pt x="0" y="79280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15" name="Freeform 15"/>
          <p:cNvSpPr/>
          <p:nvPr/>
        </p:nvSpPr>
        <p:spPr>
          <a:xfrm>
            <a:off x="1806077" y="4056197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16" name="Freeform 16"/>
          <p:cNvSpPr/>
          <p:nvPr/>
        </p:nvSpPr>
        <p:spPr>
          <a:xfrm>
            <a:off x="5475571" y="4124535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5" y="0"/>
                </a:lnTo>
                <a:lnTo>
                  <a:pt x="1170195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17" name="Freeform 17"/>
          <p:cNvSpPr/>
          <p:nvPr/>
        </p:nvSpPr>
        <p:spPr>
          <a:xfrm>
            <a:off x="5873182" y="1155777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6"/>
                </a:lnTo>
                <a:lnTo>
                  <a:pt x="0" y="79280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18" name="Freeform 18"/>
          <p:cNvSpPr/>
          <p:nvPr/>
        </p:nvSpPr>
        <p:spPr>
          <a:xfrm>
            <a:off x="0" y="2747059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6"/>
                </a:lnTo>
                <a:lnTo>
                  <a:pt x="0" y="79280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19" name="Freeform 19"/>
          <p:cNvSpPr/>
          <p:nvPr/>
        </p:nvSpPr>
        <p:spPr>
          <a:xfrm>
            <a:off x="3192363" y="5182788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6"/>
                </a:lnTo>
                <a:lnTo>
                  <a:pt x="0" y="79280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20" name="Freeform 20"/>
          <p:cNvSpPr/>
          <p:nvPr/>
        </p:nvSpPr>
        <p:spPr>
          <a:xfrm>
            <a:off x="3465715" y="402072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21" name="Freeform 21"/>
          <p:cNvSpPr/>
          <p:nvPr/>
        </p:nvSpPr>
        <p:spPr>
          <a:xfrm>
            <a:off x="2880618" y="2229135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6"/>
                </a:lnTo>
                <a:lnTo>
                  <a:pt x="0" y="79280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22" name="Freeform 22"/>
          <p:cNvSpPr/>
          <p:nvPr/>
        </p:nvSpPr>
        <p:spPr>
          <a:xfrm>
            <a:off x="2266882" y="997968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3" y="0"/>
                </a:lnTo>
                <a:lnTo>
                  <a:pt x="862473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23" name="Freeform 23"/>
          <p:cNvSpPr/>
          <p:nvPr/>
        </p:nvSpPr>
        <p:spPr>
          <a:xfrm>
            <a:off x="1681704" y="2905674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3" y="0"/>
                </a:lnTo>
                <a:lnTo>
                  <a:pt x="862473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24" name="Freeform 24"/>
          <p:cNvSpPr/>
          <p:nvPr/>
        </p:nvSpPr>
        <p:spPr>
          <a:xfrm>
            <a:off x="4204672" y="3143462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25" name="Freeform 25"/>
          <p:cNvSpPr/>
          <p:nvPr/>
        </p:nvSpPr>
        <p:spPr>
          <a:xfrm>
            <a:off x="5198195" y="342108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26" name="Freeform 26"/>
          <p:cNvSpPr/>
          <p:nvPr/>
        </p:nvSpPr>
        <p:spPr>
          <a:xfrm>
            <a:off x="5313382" y="5092045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27" name="Freeform 27"/>
          <p:cNvSpPr/>
          <p:nvPr/>
        </p:nvSpPr>
        <p:spPr>
          <a:xfrm>
            <a:off x="1069907" y="2034895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4"/>
                </a:lnTo>
                <a:lnTo>
                  <a:pt x="0" y="71216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28" name="Freeform 28"/>
          <p:cNvSpPr/>
          <p:nvPr/>
        </p:nvSpPr>
        <p:spPr>
          <a:xfrm>
            <a:off x="740816" y="3872522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3"/>
                </a:lnTo>
                <a:lnTo>
                  <a:pt x="0" y="7121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29" name="Freeform 29"/>
          <p:cNvSpPr/>
          <p:nvPr/>
        </p:nvSpPr>
        <p:spPr>
          <a:xfrm>
            <a:off x="3692380" y="4184830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7" y="0"/>
                </a:lnTo>
                <a:lnTo>
                  <a:pt x="551037" y="712164"/>
                </a:lnTo>
                <a:lnTo>
                  <a:pt x="0" y="71216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30" name="Freeform 30"/>
          <p:cNvSpPr/>
          <p:nvPr/>
        </p:nvSpPr>
        <p:spPr>
          <a:xfrm>
            <a:off x="4112461" y="1615681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4"/>
                </a:lnTo>
                <a:lnTo>
                  <a:pt x="0" y="71216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31" name="Freeform 31"/>
          <p:cNvSpPr/>
          <p:nvPr/>
        </p:nvSpPr>
        <p:spPr>
          <a:xfrm>
            <a:off x="6612140" y="2309778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3"/>
                </a:lnTo>
                <a:lnTo>
                  <a:pt x="0" y="7121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32" name="Freeform 32"/>
          <p:cNvSpPr/>
          <p:nvPr/>
        </p:nvSpPr>
        <p:spPr>
          <a:xfrm>
            <a:off x="309579" y="482716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3"/>
                </a:lnTo>
                <a:lnTo>
                  <a:pt x="0" y="7121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33" name="Freeform 33"/>
          <p:cNvSpPr/>
          <p:nvPr/>
        </p:nvSpPr>
        <p:spPr>
          <a:xfrm>
            <a:off x="2050968" y="1724979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34" name="Freeform 34"/>
          <p:cNvSpPr/>
          <p:nvPr/>
        </p:nvSpPr>
        <p:spPr>
          <a:xfrm>
            <a:off x="2976271" y="3263172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35" name="Freeform 35"/>
          <p:cNvSpPr/>
          <p:nvPr/>
        </p:nvSpPr>
        <p:spPr>
          <a:xfrm>
            <a:off x="5682646" y="3057150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10" y="0"/>
                </a:lnTo>
                <a:lnTo>
                  <a:pt x="493210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36" name="Freeform 36"/>
          <p:cNvSpPr/>
          <p:nvPr/>
        </p:nvSpPr>
        <p:spPr>
          <a:xfrm>
            <a:off x="4890474" y="1069464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10" y="0"/>
                </a:lnTo>
                <a:lnTo>
                  <a:pt x="493210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37" name="Freeform 37"/>
          <p:cNvSpPr/>
          <p:nvPr/>
        </p:nvSpPr>
        <p:spPr>
          <a:xfrm>
            <a:off x="4466317" y="4613760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38" name="Freeform 38"/>
          <p:cNvSpPr/>
          <p:nvPr/>
        </p:nvSpPr>
        <p:spPr>
          <a:xfrm>
            <a:off x="1437313" y="0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39" name="Freeform 39"/>
          <p:cNvSpPr/>
          <p:nvPr/>
        </p:nvSpPr>
        <p:spPr>
          <a:xfrm>
            <a:off x="4493650" y="6973879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40" name="Freeform 40"/>
          <p:cNvSpPr/>
          <p:nvPr/>
        </p:nvSpPr>
        <p:spPr>
          <a:xfrm>
            <a:off x="1409253" y="8917208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41" name="Freeform 41"/>
          <p:cNvSpPr/>
          <p:nvPr/>
        </p:nvSpPr>
        <p:spPr>
          <a:xfrm>
            <a:off x="5078747" y="8985546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5" y="0"/>
                </a:lnTo>
                <a:lnTo>
                  <a:pt x="1170195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42" name="Freeform 42"/>
          <p:cNvSpPr/>
          <p:nvPr/>
        </p:nvSpPr>
        <p:spPr>
          <a:xfrm>
            <a:off x="5476358" y="6016788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43" name="Freeform 43"/>
          <p:cNvSpPr/>
          <p:nvPr/>
        </p:nvSpPr>
        <p:spPr>
          <a:xfrm>
            <a:off x="-396824" y="7608070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44" name="Freeform 44"/>
          <p:cNvSpPr/>
          <p:nvPr/>
        </p:nvSpPr>
        <p:spPr>
          <a:xfrm>
            <a:off x="2795538" y="10043799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5" y="0"/>
                </a:lnTo>
                <a:lnTo>
                  <a:pt x="1170195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45" name="Freeform 45"/>
          <p:cNvSpPr/>
          <p:nvPr/>
        </p:nvSpPr>
        <p:spPr>
          <a:xfrm>
            <a:off x="2483794" y="7090146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46" name="Freeform 46"/>
          <p:cNvSpPr/>
          <p:nvPr/>
        </p:nvSpPr>
        <p:spPr>
          <a:xfrm>
            <a:off x="1870057" y="5858980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47" name="Freeform 47"/>
          <p:cNvSpPr/>
          <p:nvPr/>
        </p:nvSpPr>
        <p:spPr>
          <a:xfrm>
            <a:off x="1284879" y="7766686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0"/>
                </a:lnTo>
                <a:lnTo>
                  <a:pt x="0" y="85277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48" name="Freeform 48"/>
          <p:cNvSpPr/>
          <p:nvPr/>
        </p:nvSpPr>
        <p:spPr>
          <a:xfrm>
            <a:off x="-242964" y="9778353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49" name="Freeform 49"/>
          <p:cNvSpPr/>
          <p:nvPr/>
        </p:nvSpPr>
        <p:spPr>
          <a:xfrm>
            <a:off x="3807848" y="8004473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50" name="Freeform 50"/>
          <p:cNvSpPr/>
          <p:nvPr/>
        </p:nvSpPr>
        <p:spPr>
          <a:xfrm>
            <a:off x="6215315" y="8193071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51" name="Freeform 51"/>
          <p:cNvSpPr/>
          <p:nvPr/>
        </p:nvSpPr>
        <p:spPr>
          <a:xfrm>
            <a:off x="4916558" y="9953057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0"/>
                </a:lnTo>
                <a:lnTo>
                  <a:pt x="0" y="85277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52" name="Freeform 52"/>
          <p:cNvSpPr/>
          <p:nvPr/>
        </p:nvSpPr>
        <p:spPr>
          <a:xfrm>
            <a:off x="619510" y="6355669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3"/>
                </a:lnTo>
                <a:lnTo>
                  <a:pt x="0" y="7121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53" name="Freeform 53"/>
          <p:cNvSpPr/>
          <p:nvPr/>
        </p:nvSpPr>
        <p:spPr>
          <a:xfrm>
            <a:off x="343992" y="8733533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4"/>
                </a:lnTo>
                <a:lnTo>
                  <a:pt x="0" y="71216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54" name="Freeform 54"/>
          <p:cNvSpPr/>
          <p:nvPr/>
        </p:nvSpPr>
        <p:spPr>
          <a:xfrm>
            <a:off x="3295556" y="9045842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7" y="0"/>
                </a:lnTo>
                <a:lnTo>
                  <a:pt x="551037" y="712163"/>
                </a:lnTo>
                <a:lnTo>
                  <a:pt x="0" y="7121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55" name="Freeform 55"/>
          <p:cNvSpPr/>
          <p:nvPr/>
        </p:nvSpPr>
        <p:spPr>
          <a:xfrm>
            <a:off x="3715637" y="6476693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3"/>
                </a:lnTo>
                <a:lnTo>
                  <a:pt x="0" y="7121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56" name="Freeform 56"/>
          <p:cNvSpPr/>
          <p:nvPr/>
        </p:nvSpPr>
        <p:spPr>
          <a:xfrm>
            <a:off x="6215315" y="7170789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7" y="0"/>
                </a:lnTo>
                <a:lnTo>
                  <a:pt x="551037" y="712164"/>
                </a:lnTo>
                <a:lnTo>
                  <a:pt x="0" y="71216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57" name="Freeform 57"/>
          <p:cNvSpPr/>
          <p:nvPr/>
        </p:nvSpPr>
        <p:spPr>
          <a:xfrm>
            <a:off x="1533698" y="10043799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3"/>
                </a:lnTo>
                <a:lnTo>
                  <a:pt x="0" y="7121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58" name="Freeform 58"/>
          <p:cNvSpPr/>
          <p:nvPr/>
        </p:nvSpPr>
        <p:spPr>
          <a:xfrm>
            <a:off x="-87245" y="5343727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3"/>
                </a:lnTo>
                <a:lnTo>
                  <a:pt x="0" y="7121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59" name="Freeform 59"/>
          <p:cNvSpPr/>
          <p:nvPr/>
        </p:nvSpPr>
        <p:spPr>
          <a:xfrm>
            <a:off x="1654144" y="6585990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60" name="Freeform 60"/>
          <p:cNvSpPr/>
          <p:nvPr/>
        </p:nvSpPr>
        <p:spPr>
          <a:xfrm>
            <a:off x="2579447" y="8124184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61" name="Freeform 61"/>
          <p:cNvSpPr/>
          <p:nvPr/>
        </p:nvSpPr>
        <p:spPr>
          <a:xfrm>
            <a:off x="5285822" y="7918161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10" y="0"/>
                </a:lnTo>
                <a:lnTo>
                  <a:pt x="493210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62" name="Freeform 62"/>
          <p:cNvSpPr/>
          <p:nvPr/>
        </p:nvSpPr>
        <p:spPr>
          <a:xfrm>
            <a:off x="4493650" y="5930476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10" y="0"/>
                </a:lnTo>
                <a:lnTo>
                  <a:pt x="493210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63" name="Freeform 63"/>
          <p:cNvSpPr/>
          <p:nvPr/>
        </p:nvSpPr>
        <p:spPr>
          <a:xfrm>
            <a:off x="6519747" y="9722023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64" name="Freeform 64"/>
          <p:cNvSpPr/>
          <p:nvPr/>
        </p:nvSpPr>
        <p:spPr>
          <a:xfrm>
            <a:off x="4069493" y="9474771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2"/>
                </a:lnTo>
                <a:lnTo>
                  <a:pt x="0" y="965432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65" name="Freeform 65"/>
          <p:cNvSpPr/>
          <p:nvPr/>
        </p:nvSpPr>
        <p:spPr>
          <a:xfrm>
            <a:off x="1040488" y="4861011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10" y="0"/>
                </a:lnTo>
                <a:lnTo>
                  <a:pt x="493210" y="965432"/>
                </a:lnTo>
                <a:lnTo>
                  <a:pt x="0" y="965432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66" name="Freeform 66"/>
          <p:cNvSpPr/>
          <p:nvPr/>
        </p:nvSpPr>
        <p:spPr>
          <a:xfrm>
            <a:off x="6669967" y="5146789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grpSp>
        <p:nvGrpSpPr>
          <p:cNvPr id="67" name="Group 67"/>
          <p:cNvGrpSpPr/>
          <p:nvPr/>
        </p:nvGrpSpPr>
        <p:grpSpPr>
          <a:xfrm>
            <a:off x="0" y="0"/>
            <a:ext cx="7178939" cy="10836606"/>
            <a:chOff x="0" y="0"/>
            <a:chExt cx="2572770" cy="3883595"/>
          </a:xfrm>
        </p:grpSpPr>
        <p:sp>
          <p:nvSpPr>
            <p:cNvPr id="68" name="Freeform 68"/>
            <p:cNvSpPr/>
            <p:nvPr/>
          </p:nvSpPr>
          <p:spPr>
            <a:xfrm>
              <a:off x="0" y="0"/>
              <a:ext cx="2572770" cy="3883595"/>
            </a:xfrm>
            <a:custGeom>
              <a:avLst/>
              <a:gdLst/>
              <a:ahLst/>
              <a:cxnLst/>
              <a:rect l="l" t="t" r="r" b="b"/>
              <a:pathLst>
                <a:path w="2572770" h="3883595">
                  <a:moveTo>
                    <a:pt x="39902" y="0"/>
                  </a:moveTo>
                  <a:lnTo>
                    <a:pt x="2532868" y="0"/>
                  </a:lnTo>
                  <a:cubicBezTo>
                    <a:pt x="2554905" y="0"/>
                    <a:pt x="2572770" y="17865"/>
                    <a:pt x="2572770" y="39902"/>
                  </a:cubicBezTo>
                  <a:lnTo>
                    <a:pt x="2572770" y="3843693"/>
                  </a:lnTo>
                  <a:cubicBezTo>
                    <a:pt x="2572770" y="3865730"/>
                    <a:pt x="2554905" y="3883595"/>
                    <a:pt x="2532868" y="3883595"/>
                  </a:cubicBezTo>
                  <a:lnTo>
                    <a:pt x="39902" y="3883595"/>
                  </a:lnTo>
                  <a:cubicBezTo>
                    <a:pt x="17865" y="3883595"/>
                    <a:pt x="0" y="3865730"/>
                    <a:pt x="0" y="3843693"/>
                  </a:cubicBezTo>
                  <a:lnTo>
                    <a:pt x="0" y="39902"/>
                  </a:lnTo>
                  <a:cubicBezTo>
                    <a:pt x="0" y="17865"/>
                    <a:pt x="17865" y="0"/>
                    <a:pt x="39902" y="0"/>
                  </a:cubicBezTo>
                  <a:close/>
                </a:path>
              </a:pathLst>
            </a:custGeom>
            <a:solidFill>
              <a:srgbClr val="FFFFFF">
                <a:alpha val="81961"/>
              </a:srgbClr>
            </a:solidFill>
          </p:spPr>
        </p:sp>
        <p:sp>
          <p:nvSpPr>
            <p:cNvPr id="69" name="TextBox 69"/>
            <p:cNvSpPr txBox="1"/>
            <p:nvPr/>
          </p:nvSpPr>
          <p:spPr>
            <a:xfrm>
              <a:off x="0" y="-28575"/>
              <a:ext cx="2572770" cy="391217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70" name="TextBox 70"/>
          <p:cNvSpPr txBox="1"/>
          <p:nvPr/>
        </p:nvSpPr>
        <p:spPr>
          <a:xfrm>
            <a:off x="2028674" y="227680"/>
            <a:ext cx="3403253" cy="5283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480"/>
              </a:lnSpc>
            </a:pPr>
            <a:r>
              <a:rPr lang="en-US" sz="3200" b="1">
                <a:solidFill>
                  <a:srgbClr val="5271FF"/>
                </a:solidFill>
                <a:latin typeface="Open Dyslexic Bold"/>
                <a:ea typeface="Open Dyslexic Bold"/>
                <a:cs typeface="Open Dyslexic Bold"/>
                <a:sym typeface="Open Dyslexic Bold"/>
              </a:rPr>
              <a:t>Itinerario día 5 </a:t>
            </a:r>
          </a:p>
        </p:txBody>
      </p:sp>
      <p:sp>
        <p:nvSpPr>
          <p:cNvPr id="71" name="Freeform 71"/>
          <p:cNvSpPr/>
          <p:nvPr/>
        </p:nvSpPr>
        <p:spPr>
          <a:xfrm>
            <a:off x="756000" y="1082160"/>
            <a:ext cx="6048000" cy="4263840"/>
          </a:xfrm>
          <a:custGeom>
            <a:avLst/>
            <a:gdLst/>
            <a:ahLst/>
            <a:cxnLst/>
            <a:rect l="l" t="t" r="r" b="b"/>
            <a:pathLst>
              <a:path w="6048000" h="4263840">
                <a:moveTo>
                  <a:pt x="0" y="0"/>
                </a:moveTo>
                <a:lnTo>
                  <a:pt x="6048000" y="0"/>
                </a:lnTo>
                <a:lnTo>
                  <a:pt x="6048000" y="4263840"/>
                </a:lnTo>
                <a:lnTo>
                  <a:pt x="0" y="4263840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/>
            </a:stretch>
          </a:blipFill>
        </p:spPr>
      </p:sp>
      <p:sp>
        <p:nvSpPr>
          <p:cNvPr id="72" name="TextBox 72"/>
          <p:cNvSpPr txBox="1"/>
          <p:nvPr/>
        </p:nvSpPr>
        <p:spPr>
          <a:xfrm>
            <a:off x="844276" y="1094958"/>
            <a:ext cx="5959724" cy="44965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3233"/>
              </a:lnSpc>
            </a:pPr>
            <a:r>
              <a:rPr lang="en-US" sz="2199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Orixe:</a:t>
            </a:r>
          </a:p>
          <a:p>
            <a:pPr algn="just">
              <a:lnSpc>
                <a:spcPts val="3233"/>
              </a:lnSpc>
            </a:pPr>
            <a:r>
              <a:rPr lang="en-US" sz="2199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Destino:</a:t>
            </a:r>
          </a:p>
          <a:p>
            <a:pPr algn="just">
              <a:lnSpc>
                <a:spcPts val="3233"/>
              </a:lnSpc>
            </a:pPr>
            <a:r>
              <a:rPr lang="en-US" sz="2199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Duración da ruta:</a:t>
            </a:r>
          </a:p>
          <a:p>
            <a:pPr algn="just">
              <a:lnSpc>
                <a:spcPts val="3233"/>
              </a:lnSpc>
            </a:pPr>
            <a:r>
              <a:rPr lang="en-US" sz="2199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Hora e lugar de saída:</a:t>
            </a:r>
          </a:p>
          <a:p>
            <a:pPr algn="just">
              <a:lnSpc>
                <a:spcPts val="3233"/>
              </a:lnSpc>
            </a:pPr>
            <a:r>
              <a:rPr lang="en-US" sz="2199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Hora e lugar do 1º descanso:</a:t>
            </a:r>
          </a:p>
          <a:p>
            <a:pPr algn="just">
              <a:lnSpc>
                <a:spcPts val="3233"/>
              </a:lnSpc>
            </a:pPr>
            <a:r>
              <a:rPr lang="en-US" sz="2199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Hora e lugar para comer:</a:t>
            </a:r>
          </a:p>
          <a:p>
            <a:pPr algn="just">
              <a:lnSpc>
                <a:spcPts val="3233"/>
              </a:lnSpc>
            </a:pPr>
            <a:r>
              <a:rPr lang="en-US" sz="2199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Hora e lugar do 2º descanso:</a:t>
            </a:r>
          </a:p>
          <a:p>
            <a:pPr algn="just">
              <a:lnSpc>
                <a:spcPts val="3233"/>
              </a:lnSpc>
            </a:pPr>
            <a:r>
              <a:rPr lang="en-US" sz="2199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Hora e lugar para cear:</a:t>
            </a:r>
          </a:p>
          <a:p>
            <a:pPr algn="just">
              <a:lnSpc>
                <a:spcPts val="3233"/>
              </a:lnSpc>
            </a:pPr>
            <a:r>
              <a:rPr lang="en-US" sz="2199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Lugar para durmir:</a:t>
            </a:r>
          </a:p>
          <a:p>
            <a:pPr algn="just">
              <a:lnSpc>
                <a:spcPts val="3233"/>
              </a:lnSpc>
            </a:pPr>
            <a:r>
              <a:rPr lang="en-US" sz="2199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Ligazón á ruta:</a:t>
            </a:r>
          </a:p>
          <a:p>
            <a:pPr algn="just">
              <a:lnSpc>
                <a:spcPts val="3233"/>
              </a:lnSpc>
            </a:pPr>
            <a:endParaRPr lang="en-US" sz="2199">
              <a:solidFill>
                <a:srgbClr val="5271FF"/>
              </a:solidFill>
              <a:latin typeface="Open Dyslexic"/>
              <a:ea typeface="Open Dyslexic"/>
              <a:cs typeface="Open Dyslexic"/>
              <a:sym typeface="Open Dyslexic"/>
            </a:endParaRPr>
          </a:p>
        </p:txBody>
      </p:sp>
      <p:sp>
        <p:nvSpPr>
          <p:cNvPr id="73" name="TextBox 73"/>
          <p:cNvSpPr txBox="1"/>
          <p:nvPr/>
        </p:nvSpPr>
        <p:spPr>
          <a:xfrm>
            <a:off x="1820827" y="1047333"/>
            <a:ext cx="4884390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_______________________________________</a:t>
            </a:r>
          </a:p>
        </p:txBody>
      </p:sp>
      <p:sp>
        <p:nvSpPr>
          <p:cNvPr id="74" name="TextBox 74"/>
          <p:cNvSpPr txBox="1"/>
          <p:nvPr/>
        </p:nvSpPr>
        <p:spPr>
          <a:xfrm>
            <a:off x="2071304" y="1458178"/>
            <a:ext cx="4633912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_____________________________________</a:t>
            </a:r>
          </a:p>
        </p:txBody>
      </p:sp>
      <p:sp>
        <p:nvSpPr>
          <p:cNvPr id="75" name="TextBox 75"/>
          <p:cNvSpPr txBox="1"/>
          <p:nvPr/>
        </p:nvSpPr>
        <p:spPr>
          <a:xfrm>
            <a:off x="3449006" y="1869023"/>
            <a:ext cx="3256211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__________________________</a:t>
            </a:r>
          </a:p>
        </p:txBody>
      </p:sp>
      <p:sp>
        <p:nvSpPr>
          <p:cNvPr id="76" name="TextBox 76"/>
          <p:cNvSpPr txBox="1"/>
          <p:nvPr/>
        </p:nvSpPr>
        <p:spPr>
          <a:xfrm>
            <a:off x="4132185" y="2279868"/>
            <a:ext cx="2671815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____________________</a:t>
            </a:r>
          </a:p>
        </p:txBody>
      </p:sp>
      <p:sp>
        <p:nvSpPr>
          <p:cNvPr id="77" name="Freeform 77"/>
          <p:cNvSpPr/>
          <p:nvPr/>
        </p:nvSpPr>
        <p:spPr>
          <a:xfrm>
            <a:off x="756000" y="5936550"/>
            <a:ext cx="6048000" cy="4263840"/>
          </a:xfrm>
          <a:custGeom>
            <a:avLst/>
            <a:gdLst/>
            <a:ahLst/>
            <a:cxnLst/>
            <a:rect l="l" t="t" r="r" b="b"/>
            <a:pathLst>
              <a:path w="6048000" h="4263840">
                <a:moveTo>
                  <a:pt x="0" y="0"/>
                </a:moveTo>
                <a:lnTo>
                  <a:pt x="6048000" y="0"/>
                </a:lnTo>
                <a:lnTo>
                  <a:pt x="6048000" y="4263840"/>
                </a:lnTo>
                <a:lnTo>
                  <a:pt x="0" y="4263840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/>
            </a:stretch>
          </a:blipFill>
        </p:spPr>
      </p:sp>
      <p:sp>
        <p:nvSpPr>
          <p:cNvPr id="78" name="TextBox 78"/>
          <p:cNvSpPr txBox="1"/>
          <p:nvPr/>
        </p:nvSpPr>
        <p:spPr>
          <a:xfrm>
            <a:off x="756000" y="6937535"/>
            <a:ext cx="6048000" cy="214757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680"/>
              </a:lnSpc>
            </a:pPr>
            <a:r>
              <a:rPr lang="en-US" sz="6200" b="1">
                <a:solidFill>
                  <a:srgbClr val="5271FF"/>
                </a:solidFill>
                <a:latin typeface="Open Dyslexic Bold"/>
                <a:ea typeface="Open Dyslexic Bold"/>
                <a:cs typeface="Open Dyslexic Bold"/>
                <a:sym typeface="Open Dyslexic Bold"/>
              </a:rPr>
              <a:t>Pega aquí a ruta 5 </a:t>
            </a:r>
          </a:p>
        </p:txBody>
      </p:sp>
      <p:sp>
        <p:nvSpPr>
          <p:cNvPr id="79" name="TextBox 79"/>
          <p:cNvSpPr txBox="1"/>
          <p:nvPr/>
        </p:nvSpPr>
        <p:spPr>
          <a:xfrm>
            <a:off x="5124344" y="2701413"/>
            <a:ext cx="2671815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</a:t>
            </a:r>
          </a:p>
        </p:txBody>
      </p:sp>
      <p:sp>
        <p:nvSpPr>
          <p:cNvPr id="80" name="TextBox 80"/>
          <p:cNvSpPr txBox="1"/>
          <p:nvPr/>
        </p:nvSpPr>
        <p:spPr>
          <a:xfrm>
            <a:off x="4528956" y="3121783"/>
            <a:ext cx="2671815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_________________</a:t>
            </a:r>
          </a:p>
        </p:txBody>
      </p:sp>
      <p:sp>
        <p:nvSpPr>
          <p:cNvPr id="81" name="TextBox 81"/>
          <p:cNvSpPr txBox="1"/>
          <p:nvPr/>
        </p:nvSpPr>
        <p:spPr>
          <a:xfrm>
            <a:off x="5124344" y="3532628"/>
            <a:ext cx="2671815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</a:t>
            </a:r>
          </a:p>
        </p:txBody>
      </p:sp>
      <p:sp>
        <p:nvSpPr>
          <p:cNvPr id="82" name="TextBox 82"/>
          <p:cNvSpPr txBox="1"/>
          <p:nvPr/>
        </p:nvSpPr>
        <p:spPr>
          <a:xfrm>
            <a:off x="4263022" y="3943473"/>
            <a:ext cx="2671815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</a:t>
            </a:r>
          </a:p>
        </p:txBody>
      </p:sp>
      <p:sp>
        <p:nvSpPr>
          <p:cNvPr id="83" name="TextBox 83"/>
          <p:cNvSpPr txBox="1"/>
          <p:nvPr/>
        </p:nvSpPr>
        <p:spPr>
          <a:xfrm>
            <a:off x="3594384" y="4363843"/>
            <a:ext cx="3256211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_________________________</a:t>
            </a:r>
          </a:p>
        </p:txBody>
      </p:sp>
      <p:sp>
        <p:nvSpPr>
          <p:cNvPr id="84" name="TextBox 84"/>
          <p:cNvSpPr txBox="1"/>
          <p:nvPr/>
        </p:nvSpPr>
        <p:spPr>
          <a:xfrm>
            <a:off x="3081441" y="4774688"/>
            <a:ext cx="4633912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_____________________________</a:t>
            </a:r>
          </a:p>
        </p:txBody>
      </p:sp>
      <p:sp>
        <p:nvSpPr>
          <p:cNvPr id="85" name="Rectángulo 84">
            <a:hlinkClick r:id="rId10" action="ppaction://hlinksldjump"/>
            <a:extLst>
              <a:ext uri="{FF2B5EF4-FFF2-40B4-BE49-F238E27FC236}">
                <a16:creationId xmlns:a16="http://schemas.microsoft.com/office/drawing/2014/main" id="{402EB70F-1C39-CA4E-AFFA-92EF13EE4AB4}"/>
              </a:ext>
            </a:extLst>
          </p:cNvPr>
          <p:cNvSpPr/>
          <p:nvPr/>
        </p:nvSpPr>
        <p:spPr>
          <a:xfrm>
            <a:off x="7131183" y="243616"/>
            <a:ext cx="437831" cy="9122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6" name="Rectángulo 85">
            <a:hlinkClick r:id="rId11" action="ppaction://hlinksldjump"/>
            <a:extLst>
              <a:ext uri="{FF2B5EF4-FFF2-40B4-BE49-F238E27FC236}">
                <a16:creationId xmlns:a16="http://schemas.microsoft.com/office/drawing/2014/main" id="{022A2965-02FE-1C41-9681-C9281A29740C}"/>
              </a:ext>
            </a:extLst>
          </p:cNvPr>
          <p:cNvSpPr/>
          <p:nvPr/>
        </p:nvSpPr>
        <p:spPr>
          <a:xfrm>
            <a:off x="7152838" y="1179422"/>
            <a:ext cx="437831" cy="780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7" name="Rectángulo 86">
            <a:hlinkClick r:id="rId12" action="ppaction://hlinksldjump"/>
            <a:extLst>
              <a:ext uri="{FF2B5EF4-FFF2-40B4-BE49-F238E27FC236}">
                <a16:creationId xmlns:a16="http://schemas.microsoft.com/office/drawing/2014/main" id="{C15205A1-C29F-8C47-9CDA-F76ED8E84468}"/>
              </a:ext>
            </a:extLst>
          </p:cNvPr>
          <p:cNvSpPr/>
          <p:nvPr/>
        </p:nvSpPr>
        <p:spPr>
          <a:xfrm>
            <a:off x="7158411" y="2002245"/>
            <a:ext cx="437831" cy="780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8" name="Rectángulo 87">
            <a:hlinkClick r:id="rId13" action="ppaction://hlinksldjump"/>
            <a:extLst>
              <a:ext uri="{FF2B5EF4-FFF2-40B4-BE49-F238E27FC236}">
                <a16:creationId xmlns:a16="http://schemas.microsoft.com/office/drawing/2014/main" id="{006B2F44-6678-4F49-B79F-40111831B8E7}"/>
              </a:ext>
            </a:extLst>
          </p:cNvPr>
          <p:cNvSpPr/>
          <p:nvPr/>
        </p:nvSpPr>
        <p:spPr>
          <a:xfrm>
            <a:off x="7161221" y="2883796"/>
            <a:ext cx="437831" cy="780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89" name="Rectángulo 88">
            <a:hlinkClick r:id="rId14" action="ppaction://hlinksldjump"/>
            <a:extLst>
              <a:ext uri="{FF2B5EF4-FFF2-40B4-BE49-F238E27FC236}">
                <a16:creationId xmlns:a16="http://schemas.microsoft.com/office/drawing/2014/main" id="{89F12066-8182-BD40-B4B6-123A42B26D38}"/>
              </a:ext>
            </a:extLst>
          </p:cNvPr>
          <p:cNvSpPr/>
          <p:nvPr/>
        </p:nvSpPr>
        <p:spPr>
          <a:xfrm>
            <a:off x="7156163" y="3731556"/>
            <a:ext cx="437831" cy="780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0" name="Rectángulo 89">
            <a:hlinkClick r:id="rId15" action="ppaction://hlinksldjump"/>
            <a:extLst>
              <a:ext uri="{FF2B5EF4-FFF2-40B4-BE49-F238E27FC236}">
                <a16:creationId xmlns:a16="http://schemas.microsoft.com/office/drawing/2014/main" id="{787EEAA7-8115-4F41-A480-16A9EC798774}"/>
              </a:ext>
            </a:extLst>
          </p:cNvPr>
          <p:cNvSpPr/>
          <p:nvPr/>
        </p:nvSpPr>
        <p:spPr>
          <a:xfrm>
            <a:off x="7158411" y="4676629"/>
            <a:ext cx="437831" cy="780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1" name="Rectángulo 90">
            <a:hlinkClick r:id="rId16" action="ppaction://hlinksldjump"/>
            <a:extLst>
              <a:ext uri="{FF2B5EF4-FFF2-40B4-BE49-F238E27FC236}">
                <a16:creationId xmlns:a16="http://schemas.microsoft.com/office/drawing/2014/main" id="{C3563B52-18C7-7B4A-B83C-BDEEE578BAD0}"/>
              </a:ext>
            </a:extLst>
          </p:cNvPr>
          <p:cNvSpPr/>
          <p:nvPr/>
        </p:nvSpPr>
        <p:spPr>
          <a:xfrm>
            <a:off x="7191582" y="5494801"/>
            <a:ext cx="437831" cy="22760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290066" y="4669719"/>
            <a:ext cx="2268000" cy="2268000"/>
            <a:chOff x="0" y="0"/>
            <a:chExt cx="812800" cy="812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126301" y="0"/>
                  </a:moveTo>
                  <a:lnTo>
                    <a:pt x="686499" y="0"/>
                  </a:lnTo>
                  <a:cubicBezTo>
                    <a:pt x="719996" y="0"/>
                    <a:pt x="752121" y="13307"/>
                    <a:pt x="775807" y="36993"/>
                  </a:cubicBezTo>
                  <a:cubicBezTo>
                    <a:pt x="799493" y="60679"/>
                    <a:pt x="812800" y="92804"/>
                    <a:pt x="812800" y="126301"/>
                  </a:cubicBezTo>
                  <a:lnTo>
                    <a:pt x="812800" y="686499"/>
                  </a:lnTo>
                  <a:cubicBezTo>
                    <a:pt x="812800" y="719996"/>
                    <a:pt x="799493" y="752121"/>
                    <a:pt x="775807" y="775807"/>
                  </a:cubicBezTo>
                  <a:cubicBezTo>
                    <a:pt x="752121" y="799493"/>
                    <a:pt x="719996" y="812800"/>
                    <a:pt x="686499" y="812800"/>
                  </a:cubicBezTo>
                  <a:lnTo>
                    <a:pt x="126301" y="812800"/>
                  </a:lnTo>
                  <a:cubicBezTo>
                    <a:pt x="92804" y="812800"/>
                    <a:pt x="60679" y="799493"/>
                    <a:pt x="36993" y="775807"/>
                  </a:cubicBezTo>
                  <a:cubicBezTo>
                    <a:pt x="13307" y="752121"/>
                    <a:pt x="0" y="719996"/>
                    <a:pt x="0" y="686499"/>
                  </a:cubicBezTo>
                  <a:lnTo>
                    <a:pt x="0" y="126301"/>
                  </a:lnTo>
                  <a:cubicBezTo>
                    <a:pt x="0" y="92804"/>
                    <a:pt x="13307" y="60679"/>
                    <a:pt x="36993" y="36993"/>
                  </a:cubicBezTo>
                  <a:cubicBezTo>
                    <a:pt x="60679" y="13307"/>
                    <a:pt x="92804" y="0"/>
                    <a:pt x="126301" y="0"/>
                  </a:cubicBezTo>
                  <a:close/>
                </a:path>
              </a:pathLst>
            </a:custGeom>
            <a:solidFill>
              <a:srgbClr val="38B6FF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5372694" y="5565877"/>
            <a:ext cx="2268000" cy="2268000"/>
            <a:chOff x="0" y="0"/>
            <a:chExt cx="812800" cy="812800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126301" y="0"/>
                  </a:moveTo>
                  <a:lnTo>
                    <a:pt x="686499" y="0"/>
                  </a:lnTo>
                  <a:cubicBezTo>
                    <a:pt x="719996" y="0"/>
                    <a:pt x="752121" y="13307"/>
                    <a:pt x="775807" y="36993"/>
                  </a:cubicBezTo>
                  <a:cubicBezTo>
                    <a:pt x="799493" y="60679"/>
                    <a:pt x="812800" y="92804"/>
                    <a:pt x="812800" y="126301"/>
                  </a:cubicBezTo>
                  <a:lnTo>
                    <a:pt x="812800" y="686499"/>
                  </a:lnTo>
                  <a:cubicBezTo>
                    <a:pt x="812800" y="719996"/>
                    <a:pt x="799493" y="752121"/>
                    <a:pt x="775807" y="775807"/>
                  </a:cubicBezTo>
                  <a:cubicBezTo>
                    <a:pt x="752121" y="799493"/>
                    <a:pt x="719996" y="812800"/>
                    <a:pt x="686499" y="812800"/>
                  </a:cubicBezTo>
                  <a:lnTo>
                    <a:pt x="126301" y="812800"/>
                  </a:lnTo>
                  <a:cubicBezTo>
                    <a:pt x="92804" y="812800"/>
                    <a:pt x="60679" y="799493"/>
                    <a:pt x="36993" y="775807"/>
                  </a:cubicBezTo>
                  <a:cubicBezTo>
                    <a:pt x="13307" y="752121"/>
                    <a:pt x="0" y="719996"/>
                    <a:pt x="0" y="686499"/>
                  </a:cubicBezTo>
                  <a:lnTo>
                    <a:pt x="0" y="126301"/>
                  </a:lnTo>
                  <a:cubicBezTo>
                    <a:pt x="0" y="92804"/>
                    <a:pt x="13307" y="60679"/>
                    <a:pt x="36993" y="36993"/>
                  </a:cubicBezTo>
                  <a:cubicBezTo>
                    <a:pt x="60679" y="13307"/>
                    <a:pt x="92804" y="0"/>
                    <a:pt x="126301" y="0"/>
                  </a:cubicBezTo>
                  <a:close/>
                </a:path>
              </a:pathLst>
            </a:custGeom>
            <a:solidFill>
              <a:srgbClr val="5271FF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 rot="-5400000">
            <a:off x="6461924" y="5068434"/>
            <a:ext cx="1733996" cy="2241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20"/>
              </a:lnSpc>
            </a:pPr>
            <a:r>
              <a:rPr lang="en-US" sz="1300">
                <a:solidFill>
                  <a:srgbClr val="FFFFFF"/>
                </a:solidFill>
                <a:latin typeface="Open Dyslexic"/>
                <a:ea typeface="Open Dyslexic"/>
                <a:cs typeface="Open Dyslexic"/>
                <a:sym typeface="Open Dyslexic"/>
              </a:rPr>
              <a:t>Día 5</a:t>
            </a:r>
          </a:p>
        </p:txBody>
      </p:sp>
      <p:sp>
        <p:nvSpPr>
          <p:cNvPr id="9" name="TextBox 9"/>
          <p:cNvSpPr txBox="1"/>
          <p:nvPr/>
        </p:nvSpPr>
        <p:spPr>
          <a:xfrm rot="-5400000">
            <a:off x="6461924" y="5927446"/>
            <a:ext cx="1733996" cy="2241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20"/>
              </a:lnSpc>
            </a:pPr>
            <a:r>
              <a:rPr lang="en-US" sz="1300">
                <a:solidFill>
                  <a:srgbClr val="FFFFFF"/>
                </a:solidFill>
                <a:latin typeface="Open Dyslexic"/>
                <a:ea typeface="Open Dyslexic"/>
                <a:cs typeface="Open Dyslexic"/>
                <a:sym typeface="Open Dyslexic"/>
              </a:rPr>
              <a:t>Notas</a:t>
            </a:r>
          </a:p>
        </p:txBody>
      </p:sp>
      <p:grpSp>
        <p:nvGrpSpPr>
          <p:cNvPr id="10" name="Group 10"/>
          <p:cNvGrpSpPr/>
          <p:nvPr/>
        </p:nvGrpSpPr>
        <p:grpSpPr>
          <a:xfrm>
            <a:off x="-166368" y="-144449"/>
            <a:ext cx="7345308" cy="11445006"/>
            <a:chOff x="0" y="0"/>
            <a:chExt cx="2632392" cy="4101632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2632392" cy="4101632"/>
            </a:xfrm>
            <a:custGeom>
              <a:avLst/>
              <a:gdLst/>
              <a:ahLst/>
              <a:cxnLst/>
              <a:rect l="l" t="t" r="r" b="b"/>
              <a:pathLst>
                <a:path w="2632392" h="4101632">
                  <a:moveTo>
                    <a:pt x="38998" y="0"/>
                  </a:moveTo>
                  <a:lnTo>
                    <a:pt x="2593395" y="0"/>
                  </a:lnTo>
                  <a:cubicBezTo>
                    <a:pt x="2603737" y="0"/>
                    <a:pt x="2613657" y="4109"/>
                    <a:pt x="2620970" y="11422"/>
                  </a:cubicBezTo>
                  <a:cubicBezTo>
                    <a:pt x="2628284" y="18736"/>
                    <a:pt x="2632392" y="28655"/>
                    <a:pt x="2632392" y="38998"/>
                  </a:cubicBezTo>
                  <a:lnTo>
                    <a:pt x="2632392" y="4062634"/>
                  </a:lnTo>
                  <a:cubicBezTo>
                    <a:pt x="2632392" y="4084172"/>
                    <a:pt x="2614932" y="4101632"/>
                    <a:pt x="2593395" y="4101632"/>
                  </a:cubicBezTo>
                  <a:lnTo>
                    <a:pt x="38998" y="4101632"/>
                  </a:lnTo>
                  <a:cubicBezTo>
                    <a:pt x="17460" y="4101632"/>
                    <a:pt x="0" y="4084172"/>
                    <a:pt x="0" y="4062634"/>
                  </a:cubicBezTo>
                  <a:lnTo>
                    <a:pt x="0" y="38998"/>
                  </a:lnTo>
                  <a:cubicBezTo>
                    <a:pt x="0" y="17460"/>
                    <a:pt x="17460" y="0"/>
                    <a:pt x="38998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12" name="TextBox 12"/>
            <p:cNvSpPr txBox="1"/>
            <p:nvPr/>
          </p:nvSpPr>
          <p:spPr>
            <a:xfrm>
              <a:off x="0" y="-28575"/>
              <a:ext cx="2632392" cy="413020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sp>
        <p:nvSpPr>
          <p:cNvPr id="13" name="Freeform 13"/>
          <p:cNvSpPr/>
          <p:nvPr/>
        </p:nvSpPr>
        <p:spPr>
          <a:xfrm>
            <a:off x="760328" y="1057933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6"/>
                </a:lnTo>
                <a:lnTo>
                  <a:pt x="0" y="79280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14" name="Freeform 14"/>
          <p:cNvSpPr/>
          <p:nvPr/>
        </p:nvSpPr>
        <p:spPr>
          <a:xfrm>
            <a:off x="4890474" y="2112868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5" y="0"/>
                </a:lnTo>
                <a:lnTo>
                  <a:pt x="1170195" y="792806"/>
                </a:lnTo>
                <a:lnTo>
                  <a:pt x="0" y="79280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15" name="Freeform 15"/>
          <p:cNvSpPr/>
          <p:nvPr/>
        </p:nvSpPr>
        <p:spPr>
          <a:xfrm>
            <a:off x="1806077" y="4056197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16" name="Freeform 16"/>
          <p:cNvSpPr/>
          <p:nvPr/>
        </p:nvSpPr>
        <p:spPr>
          <a:xfrm>
            <a:off x="5475571" y="4124535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5" y="0"/>
                </a:lnTo>
                <a:lnTo>
                  <a:pt x="1170195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17" name="Freeform 17"/>
          <p:cNvSpPr/>
          <p:nvPr/>
        </p:nvSpPr>
        <p:spPr>
          <a:xfrm>
            <a:off x="5873182" y="1155777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6"/>
                </a:lnTo>
                <a:lnTo>
                  <a:pt x="0" y="79280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18" name="Freeform 18"/>
          <p:cNvSpPr/>
          <p:nvPr/>
        </p:nvSpPr>
        <p:spPr>
          <a:xfrm>
            <a:off x="0" y="2747059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6"/>
                </a:lnTo>
                <a:lnTo>
                  <a:pt x="0" y="79280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19" name="Freeform 19"/>
          <p:cNvSpPr/>
          <p:nvPr/>
        </p:nvSpPr>
        <p:spPr>
          <a:xfrm>
            <a:off x="3192363" y="5182788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6"/>
                </a:lnTo>
                <a:lnTo>
                  <a:pt x="0" y="79280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20" name="Freeform 20"/>
          <p:cNvSpPr/>
          <p:nvPr/>
        </p:nvSpPr>
        <p:spPr>
          <a:xfrm>
            <a:off x="3465715" y="402072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21" name="Freeform 21"/>
          <p:cNvSpPr/>
          <p:nvPr/>
        </p:nvSpPr>
        <p:spPr>
          <a:xfrm>
            <a:off x="2880618" y="2229135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6"/>
                </a:lnTo>
                <a:lnTo>
                  <a:pt x="0" y="79280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22" name="Freeform 22"/>
          <p:cNvSpPr/>
          <p:nvPr/>
        </p:nvSpPr>
        <p:spPr>
          <a:xfrm>
            <a:off x="2266882" y="997968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3" y="0"/>
                </a:lnTo>
                <a:lnTo>
                  <a:pt x="862473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23" name="Freeform 23"/>
          <p:cNvSpPr/>
          <p:nvPr/>
        </p:nvSpPr>
        <p:spPr>
          <a:xfrm>
            <a:off x="1681704" y="2905674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3" y="0"/>
                </a:lnTo>
                <a:lnTo>
                  <a:pt x="862473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24" name="Freeform 24"/>
          <p:cNvSpPr/>
          <p:nvPr/>
        </p:nvSpPr>
        <p:spPr>
          <a:xfrm>
            <a:off x="4204672" y="3143462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25" name="Freeform 25"/>
          <p:cNvSpPr/>
          <p:nvPr/>
        </p:nvSpPr>
        <p:spPr>
          <a:xfrm>
            <a:off x="5198195" y="342108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26" name="Freeform 26"/>
          <p:cNvSpPr/>
          <p:nvPr/>
        </p:nvSpPr>
        <p:spPr>
          <a:xfrm>
            <a:off x="5313382" y="5092045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27" name="Freeform 27"/>
          <p:cNvSpPr/>
          <p:nvPr/>
        </p:nvSpPr>
        <p:spPr>
          <a:xfrm>
            <a:off x="1069907" y="2034895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4"/>
                </a:lnTo>
                <a:lnTo>
                  <a:pt x="0" y="71216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28" name="Freeform 28"/>
          <p:cNvSpPr/>
          <p:nvPr/>
        </p:nvSpPr>
        <p:spPr>
          <a:xfrm>
            <a:off x="740816" y="3872522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3"/>
                </a:lnTo>
                <a:lnTo>
                  <a:pt x="0" y="7121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29" name="Freeform 29"/>
          <p:cNvSpPr/>
          <p:nvPr/>
        </p:nvSpPr>
        <p:spPr>
          <a:xfrm>
            <a:off x="3692380" y="4184830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7" y="0"/>
                </a:lnTo>
                <a:lnTo>
                  <a:pt x="551037" y="712164"/>
                </a:lnTo>
                <a:lnTo>
                  <a:pt x="0" y="71216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30" name="Freeform 30"/>
          <p:cNvSpPr/>
          <p:nvPr/>
        </p:nvSpPr>
        <p:spPr>
          <a:xfrm>
            <a:off x="4112461" y="1615681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4"/>
                </a:lnTo>
                <a:lnTo>
                  <a:pt x="0" y="71216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31" name="Freeform 31"/>
          <p:cNvSpPr/>
          <p:nvPr/>
        </p:nvSpPr>
        <p:spPr>
          <a:xfrm>
            <a:off x="6612140" y="2309778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3"/>
                </a:lnTo>
                <a:lnTo>
                  <a:pt x="0" y="7121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32" name="Freeform 32"/>
          <p:cNvSpPr/>
          <p:nvPr/>
        </p:nvSpPr>
        <p:spPr>
          <a:xfrm>
            <a:off x="309579" y="482716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3"/>
                </a:lnTo>
                <a:lnTo>
                  <a:pt x="0" y="7121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33" name="Freeform 33"/>
          <p:cNvSpPr/>
          <p:nvPr/>
        </p:nvSpPr>
        <p:spPr>
          <a:xfrm>
            <a:off x="2050968" y="1724979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34" name="Freeform 34"/>
          <p:cNvSpPr/>
          <p:nvPr/>
        </p:nvSpPr>
        <p:spPr>
          <a:xfrm>
            <a:off x="2976271" y="3263172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35" name="Freeform 35"/>
          <p:cNvSpPr/>
          <p:nvPr/>
        </p:nvSpPr>
        <p:spPr>
          <a:xfrm>
            <a:off x="5682646" y="3057150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10" y="0"/>
                </a:lnTo>
                <a:lnTo>
                  <a:pt x="493210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36" name="Freeform 36"/>
          <p:cNvSpPr/>
          <p:nvPr/>
        </p:nvSpPr>
        <p:spPr>
          <a:xfrm>
            <a:off x="4890474" y="1069464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10" y="0"/>
                </a:lnTo>
                <a:lnTo>
                  <a:pt x="493210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37" name="Freeform 37"/>
          <p:cNvSpPr/>
          <p:nvPr/>
        </p:nvSpPr>
        <p:spPr>
          <a:xfrm>
            <a:off x="4466317" y="4613760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38" name="Freeform 38"/>
          <p:cNvSpPr/>
          <p:nvPr/>
        </p:nvSpPr>
        <p:spPr>
          <a:xfrm>
            <a:off x="1437313" y="0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39" name="Freeform 39"/>
          <p:cNvSpPr/>
          <p:nvPr/>
        </p:nvSpPr>
        <p:spPr>
          <a:xfrm>
            <a:off x="4493650" y="6973879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40" name="Freeform 40"/>
          <p:cNvSpPr/>
          <p:nvPr/>
        </p:nvSpPr>
        <p:spPr>
          <a:xfrm>
            <a:off x="1409253" y="8917208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41" name="Freeform 41"/>
          <p:cNvSpPr/>
          <p:nvPr/>
        </p:nvSpPr>
        <p:spPr>
          <a:xfrm>
            <a:off x="5078747" y="8985546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5" y="0"/>
                </a:lnTo>
                <a:lnTo>
                  <a:pt x="1170195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42" name="Freeform 42"/>
          <p:cNvSpPr/>
          <p:nvPr/>
        </p:nvSpPr>
        <p:spPr>
          <a:xfrm>
            <a:off x="5476358" y="6016788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43" name="Freeform 43"/>
          <p:cNvSpPr/>
          <p:nvPr/>
        </p:nvSpPr>
        <p:spPr>
          <a:xfrm>
            <a:off x="-396824" y="7608070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44" name="Freeform 44"/>
          <p:cNvSpPr/>
          <p:nvPr/>
        </p:nvSpPr>
        <p:spPr>
          <a:xfrm>
            <a:off x="2795538" y="10043799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5" y="0"/>
                </a:lnTo>
                <a:lnTo>
                  <a:pt x="1170195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45" name="Freeform 45"/>
          <p:cNvSpPr/>
          <p:nvPr/>
        </p:nvSpPr>
        <p:spPr>
          <a:xfrm>
            <a:off x="2483794" y="7090146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46" name="Freeform 46"/>
          <p:cNvSpPr/>
          <p:nvPr/>
        </p:nvSpPr>
        <p:spPr>
          <a:xfrm>
            <a:off x="1870057" y="5858980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47" name="Freeform 47"/>
          <p:cNvSpPr/>
          <p:nvPr/>
        </p:nvSpPr>
        <p:spPr>
          <a:xfrm>
            <a:off x="1284879" y="7766686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0"/>
                </a:lnTo>
                <a:lnTo>
                  <a:pt x="0" y="85277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48" name="Freeform 48"/>
          <p:cNvSpPr/>
          <p:nvPr/>
        </p:nvSpPr>
        <p:spPr>
          <a:xfrm>
            <a:off x="-242964" y="9778353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49" name="Freeform 49"/>
          <p:cNvSpPr/>
          <p:nvPr/>
        </p:nvSpPr>
        <p:spPr>
          <a:xfrm>
            <a:off x="3807848" y="8004473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50" name="Freeform 50"/>
          <p:cNvSpPr/>
          <p:nvPr/>
        </p:nvSpPr>
        <p:spPr>
          <a:xfrm>
            <a:off x="6215315" y="8193071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51" name="Freeform 51"/>
          <p:cNvSpPr/>
          <p:nvPr/>
        </p:nvSpPr>
        <p:spPr>
          <a:xfrm>
            <a:off x="4916558" y="9953057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0"/>
                </a:lnTo>
                <a:lnTo>
                  <a:pt x="0" y="85277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52" name="Freeform 52"/>
          <p:cNvSpPr/>
          <p:nvPr/>
        </p:nvSpPr>
        <p:spPr>
          <a:xfrm>
            <a:off x="619510" y="6355669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3"/>
                </a:lnTo>
                <a:lnTo>
                  <a:pt x="0" y="7121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53" name="Freeform 53"/>
          <p:cNvSpPr/>
          <p:nvPr/>
        </p:nvSpPr>
        <p:spPr>
          <a:xfrm>
            <a:off x="343992" y="8733533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4"/>
                </a:lnTo>
                <a:lnTo>
                  <a:pt x="0" y="71216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54" name="Freeform 54"/>
          <p:cNvSpPr/>
          <p:nvPr/>
        </p:nvSpPr>
        <p:spPr>
          <a:xfrm>
            <a:off x="3295556" y="9045842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7" y="0"/>
                </a:lnTo>
                <a:lnTo>
                  <a:pt x="551037" y="712163"/>
                </a:lnTo>
                <a:lnTo>
                  <a:pt x="0" y="7121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55" name="Freeform 55"/>
          <p:cNvSpPr/>
          <p:nvPr/>
        </p:nvSpPr>
        <p:spPr>
          <a:xfrm>
            <a:off x="3715637" y="6476693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3"/>
                </a:lnTo>
                <a:lnTo>
                  <a:pt x="0" y="7121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56" name="Freeform 56"/>
          <p:cNvSpPr/>
          <p:nvPr/>
        </p:nvSpPr>
        <p:spPr>
          <a:xfrm>
            <a:off x="6215315" y="7170789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7" y="0"/>
                </a:lnTo>
                <a:lnTo>
                  <a:pt x="551037" y="712164"/>
                </a:lnTo>
                <a:lnTo>
                  <a:pt x="0" y="71216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57" name="Freeform 57"/>
          <p:cNvSpPr/>
          <p:nvPr/>
        </p:nvSpPr>
        <p:spPr>
          <a:xfrm>
            <a:off x="1533698" y="10043799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3"/>
                </a:lnTo>
                <a:lnTo>
                  <a:pt x="0" y="7121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58" name="Freeform 58"/>
          <p:cNvSpPr/>
          <p:nvPr/>
        </p:nvSpPr>
        <p:spPr>
          <a:xfrm>
            <a:off x="-87245" y="5343727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3"/>
                </a:lnTo>
                <a:lnTo>
                  <a:pt x="0" y="7121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59" name="Freeform 59"/>
          <p:cNvSpPr/>
          <p:nvPr/>
        </p:nvSpPr>
        <p:spPr>
          <a:xfrm>
            <a:off x="1654144" y="6585990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60" name="Freeform 60"/>
          <p:cNvSpPr/>
          <p:nvPr/>
        </p:nvSpPr>
        <p:spPr>
          <a:xfrm>
            <a:off x="2579447" y="8124184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61" name="Freeform 61"/>
          <p:cNvSpPr/>
          <p:nvPr/>
        </p:nvSpPr>
        <p:spPr>
          <a:xfrm>
            <a:off x="5285822" y="7918161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10" y="0"/>
                </a:lnTo>
                <a:lnTo>
                  <a:pt x="493210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62" name="Freeform 62"/>
          <p:cNvSpPr/>
          <p:nvPr/>
        </p:nvSpPr>
        <p:spPr>
          <a:xfrm>
            <a:off x="4493650" y="5930476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10" y="0"/>
                </a:lnTo>
                <a:lnTo>
                  <a:pt x="493210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63" name="Freeform 63"/>
          <p:cNvSpPr/>
          <p:nvPr/>
        </p:nvSpPr>
        <p:spPr>
          <a:xfrm>
            <a:off x="6519747" y="9722023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64" name="Freeform 64"/>
          <p:cNvSpPr/>
          <p:nvPr/>
        </p:nvSpPr>
        <p:spPr>
          <a:xfrm>
            <a:off x="4069493" y="9474771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2"/>
                </a:lnTo>
                <a:lnTo>
                  <a:pt x="0" y="965432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65" name="Freeform 65"/>
          <p:cNvSpPr/>
          <p:nvPr/>
        </p:nvSpPr>
        <p:spPr>
          <a:xfrm>
            <a:off x="1040488" y="4861011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10" y="0"/>
                </a:lnTo>
                <a:lnTo>
                  <a:pt x="493210" y="965432"/>
                </a:lnTo>
                <a:lnTo>
                  <a:pt x="0" y="965432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66" name="Freeform 66"/>
          <p:cNvSpPr/>
          <p:nvPr/>
        </p:nvSpPr>
        <p:spPr>
          <a:xfrm>
            <a:off x="6669967" y="5146789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grpSp>
        <p:nvGrpSpPr>
          <p:cNvPr id="67" name="Group 67"/>
          <p:cNvGrpSpPr/>
          <p:nvPr/>
        </p:nvGrpSpPr>
        <p:grpSpPr>
          <a:xfrm>
            <a:off x="0" y="0"/>
            <a:ext cx="7178939" cy="10836606"/>
            <a:chOff x="0" y="0"/>
            <a:chExt cx="2572770" cy="3883595"/>
          </a:xfrm>
        </p:grpSpPr>
        <p:sp>
          <p:nvSpPr>
            <p:cNvPr id="68" name="Freeform 68"/>
            <p:cNvSpPr/>
            <p:nvPr/>
          </p:nvSpPr>
          <p:spPr>
            <a:xfrm>
              <a:off x="0" y="0"/>
              <a:ext cx="2572770" cy="3883595"/>
            </a:xfrm>
            <a:custGeom>
              <a:avLst/>
              <a:gdLst/>
              <a:ahLst/>
              <a:cxnLst/>
              <a:rect l="l" t="t" r="r" b="b"/>
              <a:pathLst>
                <a:path w="2572770" h="3883595">
                  <a:moveTo>
                    <a:pt x="39902" y="0"/>
                  </a:moveTo>
                  <a:lnTo>
                    <a:pt x="2532868" y="0"/>
                  </a:lnTo>
                  <a:cubicBezTo>
                    <a:pt x="2554905" y="0"/>
                    <a:pt x="2572770" y="17865"/>
                    <a:pt x="2572770" y="39902"/>
                  </a:cubicBezTo>
                  <a:lnTo>
                    <a:pt x="2572770" y="3843693"/>
                  </a:lnTo>
                  <a:cubicBezTo>
                    <a:pt x="2572770" y="3865730"/>
                    <a:pt x="2554905" y="3883595"/>
                    <a:pt x="2532868" y="3883595"/>
                  </a:cubicBezTo>
                  <a:lnTo>
                    <a:pt x="39902" y="3883595"/>
                  </a:lnTo>
                  <a:cubicBezTo>
                    <a:pt x="17865" y="3883595"/>
                    <a:pt x="0" y="3865730"/>
                    <a:pt x="0" y="3843693"/>
                  </a:cubicBezTo>
                  <a:lnTo>
                    <a:pt x="0" y="39902"/>
                  </a:lnTo>
                  <a:cubicBezTo>
                    <a:pt x="0" y="17865"/>
                    <a:pt x="17865" y="0"/>
                    <a:pt x="39902" y="0"/>
                  </a:cubicBezTo>
                  <a:close/>
                </a:path>
              </a:pathLst>
            </a:custGeom>
            <a:solidFill>
              <a:srgbClr val="FFFFFF">
                <a:alpha val="81961"/>
              </a:srgbClr>
            </a:solidFill>
          </p:spPr>
        </p:sp>
        <p:sp>
          <p:nvSpPr>
            <p:cNvPr id="69" name="TextBox 69"/>
            <p:cNvSpPr txBox="1"/>
            <p:nvPr/>
          </p:nvSpPr>
          <p:spPr>
            <a:xfrm>
              <a:off x="0" y="-28575"/>
              <a:ext cx="2572770" cy="391217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70" name="TextBox 70"/>
          <p:cNvSpPr txBox="1"/>
          <p:nvPr/>
        </p:nvSpPr>
        <p:spPr>
          <a:xfrm>
            <a:off x="2395461" y="227680"/>
            <a:ext cx="2669679" cy="5283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480"/>
              </a:lnSpc>
            </a:pPr>
            <a:r>
              <a:rPr lang="en-US" sz="3200" b="1">
                <a:solidFill>
                  <a:srgbClr val="5271FF"/>
                </a:solidFill>
                <a:latin typeface="Open Dyslexic Bold"/>
                <a:ea typeface="Open Dyslexic Bold"/>
                <a:cs typeface="Open Dyslexic Bold"/>
                <a:sym typeface="Open Dyslexic Bold"/>
              </a:rPr>
              <a:t>Diario día 5 </a:t>
            </a:r>
          </a:p>
        </p:txBody>
      </p:sp>
      <p:sp>
        <p:nvSpPr>
          <p:cNvPr id="71" name="Freeform 71"/>
          <p:cNvSpPr/>
          <p:nvPr/>
        </p:nvSpPr>
        <p:spPr>
          <a:xfrm>
            <a:off x="756000" y="1082160"/>
            <a:ext cx="6048000" cy="4263840"/>
          </a:xfrm>
          <a:custGeom>
            <a:avLst/>
            <a:gdLst/>
            <a:ahLst/>
            <a:cxnLst/>
            <a:rect l="l" t="t" r="r" b="b"/>
            <a:pathLst>
              <a:path w="6048000" h="4263840">
                <a:moveTo>
                  <a:pt x="0" y="0"/>
                </a:moveTo>
                <a:lnTo>
                  <a:pt x="6048000" y="0"/>
                </a:lnTo>
                <a:lnTo>
                  <a:pt x="6048000" y="4263840"/>
                </a:lnTo>
                <a:lnTo>
                  <a:pt x="0" y="4263840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/>
            </a:stretch>
          </a:blipFill>
        </p:spPr>
      </p:sp>
      <p:sp>
        <p:nvSpPr>
          <p:cNvPr id="72" name="TextBox 72"/>
          <p:cNvSpPr txBox="1"/>
          <p:nvPr/>
        </p:nvSpPr>
        <p:spPr>
          <a:xfrm>
            <a:off x="844276" y="1094958"/>
            <a:ext cx="5959724" cy="44965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3233"/>
              </a:lnSpc>
            </a:pPr>
            <a:r>
              <a:rPr lang="en-US" sz="2199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Data:</a:t>
            </a:r>
          </a:p>
          <a:p>
            <a:pPr algn="just">
              <a:lnSpc>
                <a:spcPts val="3233"/>
              </a:lnSpc>
            </a:pPr>
            <a:r>
              <a:rPr lang="en-US" sz="2199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Litros de auga bebidos:</a:t>
            </a:r>
          </a:p>
          <a:p>
            <a:pPr algn="just">
              <a:lnSpc>
                <a:spcPts val="3233"/>
              </a:lnSpc>
            </a:pPr>
            <a:r>
              <a:rPr lang="en-US" sz="2199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Almorzo:</a:t>
            </a:r>
          </a:p>
          <a:p>
            <a:pPr algn="just">
              <a:lnSpc>
                <a:spcPts val="3233"/>
              </a:lnSpc>
            </a:pPr>
            <a:r>
              <a:rPr lang="en-US" sz="2199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Comida:</a:t>
            </a:r>
          </a:p>
          <a:p>
            <a:pPr algn="just">
              <a:lnSpc>
                <a:spcPts val="3233"/>
              </a:lnSpc>
            </a:pPr>
            <a:r>
              <a:rPr lang="en-US" sz="2199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Merenda:</a:t>
            </a:r>
          </a:p>
          <a:p>
            <a:pPr algn="just">
              <a:lnSpc>
                <a:spcPts val="3233"/>
              </a:lnSpc>
            </a:pPr>
            <a:r>
              <a:rPr lang="en-US" sz="2199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Cea:</a:t>
            </a:r>
          </a:p>
          <a:p>
            <a:pPr algn="just">
              <a:lnSpc>
                <a:spcPts val="3233"/>
              </a:lnSpc>
            </a:pPr>
            <a:r>
              <a:rPr lang="en-US" sz="2199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Danos na bicicleta:</a:t>
            </a:r>
          </a:p>
          <a:p>
            <a:pPr algn="just">
              <a:lnSpc>
                <a:spcPts val="3233"/>
              </a:lnSpc>
            </a:pPr>
            <a:r>
              <a:rPr lang="en-US" sz="2199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Danos persoais:</a:t>
            </a:r>
          </a:p>
          <a:p>
            <a:pPr algn="just">
              <a:lnSpc>
                <a:spcPts val="3233"/>
              </a:lnSpc>
            </a:pPr>
            <a:r>
              <a:rPr lang="en-US" sz="2199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Estado de ánimo:</a:t>
            </a:r>
          </a:p>
          <a:p>
            <a:pPr algn="just">
              <a:lnSpc>
                <a:spcPts val="3233"/>
              </a:lnSpc>
            </a:pPr>
            <a:r>
              <a:rPr lang="en-US" sz="2199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Imprevistos:</a:t>
            </a:r>
          </a:p>
          <a:p>
            <a:pPr algn="just">
              <a:lnSpc>
                <a:spcPts val="3233"/>
              </a:lnSpc>
            </a:pPr>
            <a:endParaRPr lang="en-US" sz="2199">
              <a:solidFill>
                <a:srgbClr val="5271FF"/>
              </a:solidFill>
              <a:latin typeface="Open Dyslexic"/>
              <a:ea typeface="Open Dyslexic"/>
              <a:cs typeface="Open Dyslexic"/>
              <a:sym typeface="Open Dyslexic"/>
            </a:endParaRPr>
          </a:p>
        </p:txBody>
      </p:sp>
      <p:sp>
        <p:nvSpPr>
          <p:cNvPr id="73" name="TextBox 73"/>
          <p:cNvSpPr txBox="1"/>
          <p:nvPr/>
        </p:nvSpPr>
        <p:spPr>
          <a:xfrm>
            <a:off x="1820827" y="1047333"/>
            <a:ext cx="4884390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_______________________________________</a:t>
            </a:r>
          </a:p>
        </p:txBody>
      </p:sp>
      <p:sp>
        <p:nvSpPr>
          <p:cNvPr id="74" name="TextBox 74"/>
          <p:cNvSpPr txBox="1"/>
          <p:nvPr/>
        </p:nvSpPr>
        <p:spPr>
          <a:xfrm>
            <a:off x="4263022" y="1534378"/>
            <a:ext cx="4633912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</a:t>
            </a:r>
          </a:p>
        </p:txBody>
      </p:sp>
      <p:sp>
        <p:nvSpPr>
          <p:cNvPr id="75" name="TextBox 75"/>
          <p:cNvSpPr txBox="1"/>
          <p:nvPr/>
        </p:nvSpPr>
        <p:spPr>
          <a:xfrm>
            <a:off x="2211882" y="1907123"/>
            <a:ext cx="4493335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___________________________________</a:t>
            </a:r>
          </a:p>
        </p:txBody>
      </p:sp>
      <p:sp>
        <p:nvSpPr>
          <p:cNvPr id="76" name="TextBox 76"/>
          <p:cNvSpPr txBox="1"/>
          <p:nvPr/>
        </p:nvSpPr>
        <p:spPr>
          <a:xfrm>
            <a:off x="2013600" y="2301363"/>
            <a:ext cx="4691617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_____________________________________</a:t>
            </a:r>
          </a:p>
        </p:txBody>
      </p:sp>
      <p:sp>
        <p:nvSpPr>
          <p:cNvPr id="77" name="Freeform 77"/>
          <p:cNvSpPr/>
          <p:nvPr/>
        </p:nvSpPr>
        <p:spPr>
          <a:xfrm>
            <a:off x="756000" y="5936550"/>
            <a:ext cx="6048000" cy="4263840"/>
          </a:xfrm>
          <a:custGeom>
            <a:avLst/>
            <a:gdLst/>
            <a:ahLst/>
            <a:cxnLst/>
            <a:rect l="l" t="t" r="r" b="b"/>
            <a:pathLst>
              <a:path w="6048000" h="4263840">
                <a:moveTo>
                  <a:pt x="0" y="0"/>
                </a:moveTo>
                <a:lnTo>
                  <a:pt x="6048000" y="0"/>
                </a:lnTo>
                <a:lnTo>
                  <a:pt x="6048000" y="4263840"/>
                </a:lnTo>
                <a:lnTo>
                  <a:pt x="0" y="4263840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/>
            </a:stretch>
          </a:blipFill>
        </p:spPr>
      </p:sp>
      <p:sp>
        <p:nvSpPr>
          <p:cNvPr id="78" name="TextBox 78"/>
          <p:cNvSpPr txBox="1"/>
          <p:nvPr/>
        </p:nvSpPr>
        <p:spPr>
          <a:xfrm>
            <a:off x="756000" y="5953470"/>
            <a:ext cx="6048000" cy="56387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620"/>
              </a:lnSpc>
            </a:pPr>
            <a:r>
              <a:rPr lang="en-US" sz="3300" b="1">
                <a:solidFill>
                  <a:srgbClr val="5271FF"/>
                </a:solidFill>
                <a:latin typeface="Open Dyslexic Bold"/>
                <a:ea typeface="Open Dyslexic Bold"/>
                <a:cs typeface="Open Dyslexic Bold"/>
                <a:sym typeface="Open Dyslexic Bold"/>
              </a:rPr>
              <a:t>Como foi o día?</a:t>
            </a:r>
          </a:p>
        </p:txBody>
      </p:sp>
      <p:sp>
        <p:nvSpPr>
          <p:cNvPr id="79" name="TextBox 79"/>
          <p:cNvSpPr txBox="1"/>
          <p:nvPr/>
        </p:nvSpPr>
        <p:spPr>
          <a:xfrm>
            <a:off x="2211882" y="2711573"/>
            <a:ext cx="4493335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___________________________________</a:t>
            </a:r>
          </a:p>
        </p:txBody>
      </p:sp>
      <p:sp>
        <p:nvSpPr>
          <p:cNvPr id="80" name="TextBox 80"/>
          <p:cNvSpPr txBox="1"/>
          <p:nvPr/>
        </p:nvSpPr>
        <p:spPr>
          <a:xfrm>
            <a:off x="1479477" y="3122418"/>
            <a:ext cx="5225740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_________________________________________</a:t>
            </a:r>
          </a:p>
        </p:txBody>
      </p:sp>
      <p:sp>
        <p:nvSpPr>
          <p:cNvPr id="81" name="TextBox 81"/>
          <p:cNvSpPr txBox="1"/>
          <p:nvPr/>
        </p:nvSpPr>
        <p:spPr>
          <a:xfrm>
            <a:off x="3642689" y="3533263"/>
            <a:ext cx="3062528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________________________</a:t>
            </a:r>
          </a:p>
        </p:txBody>
      </p:sp>
      <p:sp>
        <p:nvSpPr>
          <p:cNvPr id="82" name="TextBox 82"/>
          <p:cNvSpPr txBox="1"/>
          <p:nvPr/>
        </p:nvSpPr>
        <p:spPr>
          <a:xfrm>
            <a:off x="3219779" y="3944108"/>
            <a:ext cx="3485438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___________________________</a:t>
            </a:r>
          </a:p>
        </p:txBody>
      </p:sp>
      <p:sp>
        <p:nvSpPr>
          <p:cNvPr id="83" name="TextBox 83"/>
          <p:cNvSpPr txBox="1"/>
          <p:nvPr/>
        </p:nvSpPr>
        <p:spPr>
          <a:xfrm>
            <a:off x="3449274" y="4354953"/>
            <a:ext cx="3354726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_________________________</a:t>
            </a:r>
          </a:p>
        </p:txBody>
      </p:sp>
      <p:sp>
        <p:nvSpPr>
          <p:cNvPr id="84" name="TextBox 84"/>
          <p:cNvSpPr txBox="1"/>
          <p:nvPr/>
        </p:nvSpPr>
        <p:spPr>
          <a:xfrm>
            <a:off x="2682045" y="4765798"/>
            <a:ext cx="3897932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_______________________________</a:t>
            </a:r>
          </a:p>
        </p:txBody>
      </p:sp>
      <p:sp>
        <p:nvSpPr>
          <p:cNvPr id="85" name="TextBox 85"/>
          <p:cNvSpPr txBox="1"/>
          <p:nvPr/>
        </p:nvSpPr>
        <p:spPr>
          <a:xfrm>
            <a:off x="844276" y="6479248"/>
            <a:ext cx="5860941" cy="34969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  <p:sp>
        <p:nvSpPr>
          <p:cNvPr id="86" name="Rectángulo 85">
            <a:hlinkClick r:id="rId10" action="ppaction://hlinksldjump"/>
            <a:extLst>
              <a:ext uri="{FF2B5EF4-FFF2-40B4-BE49-F238E27FC236}">
                <a16:creationId xmlns:a16="http://schemas.microsoft.com/office/drawing/2014/main" id="{57E4848A-195B-244C-94E7-FAB777354F59}"/>
              </a:ext>
            </a:extLst>
          </p:cNvPr>
          <p:cNvSpPr/>
          <p:nvPr/>
        </p:nvSpPr>
        <p:spPr>
          <a:xfrm>
            <a:off x="7131183" y="243616"/>
            <a:ext cx="437831" cy="9122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7" name="Rectángulo 86">
            <a:hlinkClick r:id="rId11" action="ppaction://hlinksldjump"/>
            <a:extLst>
              <a:ext uri="{FF2B5EF4-FFF2-40B4-BE49-F238E27FC236}">
                <a16:creationId xmlns:a16="http://schemas.microsoft.com/office/drawing/2014/main" id="{C3975C1D-FA75-474A-8ABC-9AAF7CFCE33C}"/>
              </a:ext>
            </a:extLst>
          </p:cNvPr>
          <p:cNvSpPr/>
          <p:nvPr/>
        </p:nvSpPr>
        <p:spPr>
          <a:xfrm>
            <a:off x="7152838" y="1179422"/>
            <a:ext cx="437831" cy="780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8" name="Rectángulo 87">
            <a:hlinkClick r:id="rId12" action="ppaction://hlinksldjump"/>
            <a:extLst>
              <a:ext uri="{FF2B5EF4-FFF2-40B4-BE49-F238E27FC236}">
                <a16:creationId xmlns:a16="http://schemas.microsoft.com/office/drawing/2014/main" id="{9517579A-8439-654B-AB9F-4BFBEBB06D3A}"/>
              </a:ext>
            </a:extLst>
          </p:cNvPr>
          <p:cNvSpPr/>
          <p:nvPr/>
        </p:nvSpPr>
        <p:spPr>
          <a:xfrm>
            <a:off x="7158411" y="2002245"/>
            <a:ext cx="437831" cy="780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9" name="Rectángulo 88">
            <a:hlinkClick r:id="rId13" action="ppaction://hlinksldjump"/>
            <a:extLst>
              <a:ext uri="{FF2B5EF4-FFF2-40B4-BE49-F238E27FC236}">
                <a16:creationId xmlns:a16="http://schemas.microsoft.com/office/drawing/2014/main" id="{8489C423-4F0E-3B46-81A8-E71E5F0F8930}"/>
              </a:ext>
            </a:extLst>
          </p:cNvPr>
          <p:cNvSpPr/>
          <p:nvPr/>
        </p:nvSpPr>
        <p:spPr>
          <a:xfrm>
            <a:off x="7161221" y="2883796"/>
            <a:ext cx="437831" cy="780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90" name="Rectángulo 89">
            <a:hlinkClick r:id="rId14" action="ppaction://hlinksldjump"/>
            <a:extLst>
              <a:ext uri="{FF2B5EF4-FFF2-40B4-BE49-F238E27FC236}">
                <a16:creationId xmlns:a16="http://schemas.microsoft.com/office/drawing/2014/main" id="{F389BC4A-DAF2-B34E-8B9D-C4DF967CD68C}"/>
              </a:ext>
            </a:extLst>
          </p:cNvPr>
          <p:cNvSpPr/>
          <p:nvPr/>
        </p:nvSpPr>
        <p:spPr>
          <a:xfrm>
            <a:off x="7156163" y="3731556"/>
            <a:ext cx="437831" cy="780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1" name="Rectángulo 90">
            <a:hlinkClick r:id="rId15" action="ppaction://hlinksldjump"/>
            <a:extLst>
              <a:ext uri="{FF2B5EF4-FFF2-40B4-BE49-F238E27FC236}">
                <a16:creationId xmlns:a16="http://schemas.microsoft.com/office/drawing/2014/main" id="{5539524F-9663-9C43-9BE7-115A62C6255F}"/>
              </a:ext>
            </a:extLst>
          </p:cNvPr>
          <p:cNvSpPr/>
          <p:nvPr/>
        </p:nvSpPr>
        <p:spPr>
          <a:xfrm>
            <a:off x="7158411" y="4676629"/>
            <a:ext cx="437831" cy="780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2" name="Rectángulo 91">
            <a:hlinkClick r:id="rId16" action="ppaction://hlinksldjump"/>
            <a:extLst>
              <a:ext uri="{FF2B5EF4-FFF2-40B4-BE49-F238E27FC236}">
                <a16:creationId xmlns:a16="http://schemas.microsoft.com/office/drawing/2014/main" id="{498E3759-C248-6F41-98F5-58AC98B05AEE}"/>
              </a:ext>
            </a:extLst>
          </p:cNvPr>
          <p:cNvSpPr/>
          <p:nvPr/>
        </p:nvSpPr>
        <p:spPr>
          <a:xfrm>
            <a:off x="7191582" y="5494801"/>
            <a:ext cx="437831" cy="22760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372694" y="5565877"/>
            <a:ext cx="2268000" cy="2268000"/>
            <a:chOff x="0" y="0"/>
            <a:chExt cx="812800" cy="812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126301" y="0"/>
                  </a:moveTo>
                  <a:lnTo>
                    <a:pt x="686499" y="0"/>
                  </a:lnTo>
                  <a:cubicBezTo>
                    <a:pt x="719996" y="0"/>
                    <a:pt x="752121" y="13307"/>
                    <a:pt x="775807" y="36993"/>
                  </a:cubicBezTo>
                  <a:cubicBezTo>
                    <a:pt x="799493" y="60679"/>
                    <a:pt x="812800" y="92804"/>
                    <a:pt x="812800" y="126301"/>
                  </a:cubicBezTo>
                  <a:lnTo>
                    <a:pt x="812800" y="686499"/>
                  </a:lnTo>
                  <a:cubicBezTo>
                    <a:pt x="812800" y="719996"/>
                    <a:pt x="799493" y="752121"/>
                    <a:pt x="775807" y="775807"/>
                  </a:cubicBezTo>
                  <a:cubicBezTo>
                    <a:pt x="752121" y="799493"/>
                    <a:pt x="719996" y="812800"/>
                    <a:pt x="686499" y="812800"/>
                  </a:cubicBezTo>
                  <a:lnTo>
                    <a:pt x="126301" y="812800"/>
                  </a:lnTo>
                  <a:cubicBezTo>
                    <a:pt x="92804" y="812800"/>
                    <a:pt x="60679" y="799493"/>
                    <a:pt x="36993" y="775807"/>
                  </a:cubicBezTo>
                  <a:cubicBezTo>
                    <a:pt x="13307" y="752121"/>
                    <a:pt x="0" y="719996"/>
                    <a:pt x="0" y="686499"/>
                  </a:cubicBezTo>
                  <a:lnTo>
                    <a:pt x="0" y="126301"/>
                  </a:lnTo>
                  <a:cubicBezTo>
                    <a:pt x="0" y="92804"/>
                    <a:pt x="13307" y="60679"/>
                    <a:pt x="36993" y="36993"/>
                  </a:cubicBezTo>
                  <a:cubicBezTo>
                    <a:pt x="60679" y="13307"/>
                    <a:pt x="92804" y="0"/>
                    <a:pt x="126301" y="0"/>
                  </a:cubicBezTo>
                  <a:close/>
                </a:path>
              </a:pathLst>
            </a:custGeom>
            <a:solidFill>
              <a:srgbClr val="5271FF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 rot="-5400000">
            <a:off x="6461924" y="5927446"/>
            <a:ext cx="1733996" cy="2241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20"/>
              </a:lnSpc>
            </a:pPr>
            <a:r>
              <a:rPr lang="en-US" sz="1300">
                <a:solidFill>
                  <a:srgbClr val="FFFFFF"/>
                </a:solidFill>
                <a:latin typeface="Open Dyslexic"/>
                <a:ea typeface="Open Dyslexic"/>
                <a:cs typeface="Open Dyslexic"/>
                <a:sym typeface="Open Dyslexic"/>
              </a:rPr>
              <a:t>Notas</a:t>
            </a:r>
          </a:p>
        </p:txBody>
      </p:sp>
      <p:grpSp>
        <p:nvGrpSpPr>
          <p:cNvPr id="6" name="Group 6"/>
          <p:cNvGrpSpPr/>
          <p:nvPr/>
        </p:nvGrpSpPr>
        <p:grpSpPr>
          <a:xfrm>
            <a:off x="-166368" y="-144449"/>
            <a:ext cx="7345308" cy="11445006"/>
            <a:chOff x="0" y="0"/>
            <a:chExt cx="2632392" cy="4101632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2632392" cy="4101632"/>
            </a:xfrm>
            <a:custGeom>
              <a:avLst/>
              <a:gdLst/>
              <a:ahLst/>
              <a:cxnLst/>
              <a:rect l="l" t="t" r="r" b="b"/>
              <a:pathLst>
                <a:path w="2632392" h="4101632">
                  <a:moveTo>
                    <a:pt x="38998" y="0"/>
                  </a:moveTo>
                  <a:lnTo>
                    <a:pt x="2593395" y="0"/>
                  </a:lnTo>
                  <a:cubicBezTo>
                    <a:pt x="2603737" y="0"/>
                    <a:pt x="2613657" y="4109"/>
                    <a:pt x="2620970" y="11422"/>
                  </a:cubicBezTo>
                  <a:cubicBezTo>
                    <a:pt x="2628284" y="18736"/>
                    <a:pt x="2632392" y="28655"/>
                    <a:pt x="2632392" y="38998"/>
                  </a:cubicBezTo>
                  <a:lnTo>
                    <a:pt x="2632392" y="4062634"/>
                  </a:lnTo>
                  <a:cubicBezTo>
                    <a:pt x="2632392" y="4084172"/>
                    <a:pt x="2614932" y="4101632"/>
                    <a:pt x="2593395" y="4101632"/>
                  </a:cubicBezTo>
                  <a:lnTo>
                    <a:pt x="38998" y="4101632"/>
                  </a:lnTo>
                  <a:cubicBezTo>
                    <a:pt x="17460" y="4101632"/>
                    <a:pt x="0" y="4084172"/>
                    <a:pt x="0" y="4062634"/>
                  </a:cubicBezTo>
                  <a:lnTo>
                    <a:pt x="0" y="38998"/>
                  </a:lnTo>
                  <a:cubicBezTo>
                    <a:pt x="0" y="17460"/>
                    <a:pt x="17460" y="0"/>
                    <a:pt x="38998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8" name="TextBox 8"/>
            <p:cNvSpPr txBox="1"/>
            <p:nvPr/>
          </p:nvSpPr>
          <p:spPr>
            <a:xfrm>
              <a:off x="0" y="-28575"/>
              <a:ext cx="2632392" cy="413020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sp>
        <p:nvSpPr>
          <p:cNvPr id="9" name="Freeform 9"/>
          <p:cNvSpPr/>
          <p:nvPr/>
        </p:nvSpPr>
        <p:spPr>
          <a:xfrm>
            <a:off x="760328" y="1057933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6"/>
                </a:lnTo>
                <a:lnTo>
                  <a:pt x="0" y="79280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10" name="Freeform 10"/>
          <p:cNvSpPr/>
          <p:nvPr/>
        </p:nvSpPr>
        <p:spPr>
          <a:xfrm>
            <a:off x="4890474" y="2112868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5" y="0"/>
                </a:lnTo>
                <a:lnTo>
                  <a:pt x="1170195" y="792806"/>
                </a:lnTo>
                <a:lnTo>
                  <a:pt x="0" y="79280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11" name="Freeform 11"/>
          <p:cNvSpPr/>
          <p:nvPr/>
        </p:nvSpPr>
        <p:spPr>
          <a:xfrm>
            <a:off x="1806077" y="4056197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12" name="Freeform 12"/>
          <p:cNvSpPr/>
          <p:nvPr/>
        </p:nvSpPr>
        <p:spPr>
          <a:xfrm>
            <a:off x="5475571" y="4124535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5" y="0"/>
                </a:lnTo>
                <a:lnTo>
                  <a:pt x="1170195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13" name="Freeform 13"/>
          <p:cNvSpPr/>
          <p:nvPr/>
        </p:nvSpPr>
        <p:spPr>
          <a:xfrm>
            <a:off x="5873182" y="1155777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6"/>
                </a:lnTo>
                <a:lnTo>
                  <a:pt x="0" y="79280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14" name="Freeform 14"/>
          <p:cNvSpPr/>
          <p:nvPr/>
        </p:nvSpPr>
        <p:spPr>
          <a:xfrm>
            <a:off x="0" y="2747059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6"/>
                </a:lnTo>
                <a:lnTo>
                  <a:pt x="0" y="79280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15" name="Freeform 15"/>
          <p:cNvSpPr/>
          <p:nvPr/>
        </p:nvSpPr>
        <p:spPr>
          <a:xfrm>
            <a:off x="3192363" y="5182788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6"/>
                </a:lnTo>
                <a:lnTo>
                  <a:pt x="0" y="79280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16" name="Freeform 16"/>
          <p:cNvSpPr/>
          <p:nvPr/>
        </p:nvSpPr>
        <p:spPr>
          <a:xfrm>
            <a:off x="3465715" y="402072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17" name="Freeform 17"/>
          <p:cNvSpPr/>
          <p:nvPr/>
        </p:nvSpPr>
        <p:spPr>
          <a:xfrm>
            <a:off x="2880618" y="2229135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6"/>
                </a:lnTo>
                <a:lnTo>
                  <a:pt x="0" y="79280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18" name="Freeform 18"/>
          <p:cNvSpPr/>
          <p:nvPr/>
        </p:nvSpPr>
        <p:spPr>
          <a:xfrm>
            <a:off x="2266882" y="997968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3" y="0"/>
                </a:lnTo>
                <a:lnTo>
                  <a:pt x="862473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19" name="Freeform 19"/>
          <p:cNvSpPr/>
          <p:nvPr/>
        </p:nvSpPr>
        <p:spPr>
          <a:xfrm>
            <a:off x="1681704" y="2905674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3" y="0"/>
                </a:lnTo>
                <a:lnTo>
                  <a:pt x="862473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20" name="Freeform 20"/>
          <p:cNvSpPr/>
          <p:nvPr/>
        </p:nvSpPr>
        <p:spPr>
          <a:xfrm>
            <a:off x="4204672" y="3143462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21" name="Freeform 21"/>
          <p:cNvSpPr/>
          <p:nvPr/>
        </p:nvSpPr>
        <p:spPr>
          <a:xfrm>
            <a:off x="5198195" y="342108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22" name="Freeform 22"/>
          <p:cNvSpPr/>
          <p:nvPr/>
        </p:nvSpPr>
        <p:spPr>
          <a:xfrm>
            <a:off x="5313382" y="5092045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23" name="Freeform 23"/>
          <p:cNvSpPr/>
          <p:nvPr/>
        </p:nvSpPr>
        <p:spPr>
          <a:xfrm>
            <a:off x="1069907" y="2034895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4"/>
                </a:lnTo>
                <a:lnTo>
                  <a:pt x="0" y="71216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24" name="Freeform 24"/>
          <p:cNvSpPr/>
          <p:nvPr/>
        </p:nvSpPr>
        <p:spPr>
          <a:xfrm>
            <a:off x="740816" y="3872522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3"/>
                </a:lnTo>
                <a:lnTo>
                  <a:pt x="0" y="7121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25" name="Freeform 25"/>
          <p:cNvSpPr/>
          <p:nvPr/>
        </p:nvSpPr>
        <p:spPr>
          <a:xfrm>
            <a:off x="3692380" y="4184830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7" y="0"/>
                </a:lnTo>
                <a:lnTo>
                  <a:pt x="551037" y="712164"/>
                </a:lnTo>
                <a:lnTo>
                  <a:pt x="0" y="71216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26" name="Freeform 26"/>
          <p:cNvSpPr/>
          <p:nvPr/>
        </p:nvSpPr>
        <p:spPr>
          <a:xfrm>
            <a:off x="4112461" y="1615681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4"/>
                </a:lnTo>
                <a:lnTo>
                  <a:pt x="0" y="71216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27" name="Freeform 27"/>
          <p:cNvSpPr/>
          <p:nvPr/>
        </p:nvSpPr>
        <p:spPr>
          <a:xfrm>
            <a:off x="6612140" y="2309778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3"/>
                </a:lnTo>
                <a:lnTo>
                  <a:pt x="0" y="7121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28" name="Freeform 28"/>
          <p:cNvSpPr/>
          <p:nvPr/>
        </p:nvSpPr>
        <p:spPr>
          <a:xfrm>
            <a:off x="309579" y="482716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3"/>
                </a:lnTo>
                <a:lnTo>
                  <a:pt x="0" y="7121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29" name="Freeform 29"/>
          <p:cNvSpPr/>
          <p:nvPr/>
        </p:nvSpPr>
        <p:spPr>
          <a:xfrm>
            <a:off x="2050968" y="1724979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30" name="Freeform 30"/>
          <p:cNvSpPr/>
          <p:nvPr/>
        </p:nvSpPr>
        <p:spPr>
          <a:xfrm>
            <a:off x="2976271" y="3263172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31" name="Freeform 31"/>
          <p:cNvSpPr/>
          <p:nvPr/>
        </p:nvSpPr>
        <p:spPr>
          <a:xfrm>
            <a:off x="5682646" y="3057150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10" y="0"/>
                </a:lnTo>
                <a:lnTo>
                  <a:pt x="493210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32" name="Freeform 32"/>
          <p:cNvSpPr/>
          <p:nvPr/>
        </p:nvSpPr>
        <p:spPr>
          <a:xfrm>
            <a:off x="4890474" y="1069464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10" y="0"/>
                </a:lnTo>
                <a:lnTo>
                  <a:pt x="493210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33" name="Freeform 33"/>
          <p:cNvSpPr/>
          <p:nvPr/>
        </p:nvSpPr>
        <p:spPr>
          <a:xfrm>
            <a:off x="4466317" y="4613760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34" name="Freeform 34"/>
          <p:cNvSpPr/>
          <p:nvPr/>
        </p:nvSpPr>
        <p:spPr>
          <a:xfrm>
            <a:off x="1437313" y="0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35" name="Freeform 35"/>
          <p:cNvSpPr/>
          <p:nvPr/>
        </p:nvSpPr>
        <p:spPr>
          <a:xfrm>
            <a:off x="4493650" y="6973879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6" name="Freeform 36"/>
          <p:cNvSpPr/>
          <p:nvPr/>
        </p:nvSpPr>
        <p:spPr>
          <a:xfrm>
            <a:off x="1409253" y="8917208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7" name="Freeform 37"/>
          <p:cNvSpPr/>
          <p:nvPr/>
        </p:nvSpPr>
        <p:spPr>
          <a:xfrm>
            <a:off x="5078747" y="8985546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5" y="0"/>
                </a:lnTo>
                <a:lnTo>
                  <a:pt x="1170195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8" name="Freeform 38"/>
          <p:cNvSpPr/>
          <p:nvPr/>
        </p:nvSpPr>
        <p:spPr>
          <a:xfrm>
            <a:off x="5476358" y="6016788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9" name="Freeform 39"/>
          <p:cNvSpPr/>
          <p:nvPr/>
        </p:nvSpPr>
        <p:spPr>
          <a:xfrm>
            <a:off x="-396824" y="7608070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40" name="Freeform 40"/>
          <p:cNvSpPr/>
          <p:nvPr/>
        </p:nvSpPr>
        <p:spPr>
          <a:xfrm>
            <a:off x="2795538" y="10043799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5" y="0"/>
                </a:lnTo>
                <a:lnTo>
                  <a:pt x="1170195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41" name="Freeform 41"/>
          <p:cNvSpPr/>
          <p:nvPr/>
        </p:nvSpPr>
        <p:spPr>
          <a:xfrm>
            <a:off x="2483794" y="7090146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42" name="Freeform 42"/>
          <p:cNvSpPr/>
          <p:nvPr/>
        </p:nvSpPr>
        <p:spPr>
          <a:xfrm>
            <a:off x="1870057" y="5858980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43" name="Freeform 43"/>
          <p:cNvSpPr/>
          <p:nvPr/>
        </p:nvSpPr>
        <p:spPr>
          <a:xfrm>
            <a:off x="1284879" y="7766686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0"/>
                </a:lnTo>
                <a:lnTo>
                  <a:pt x="0" y="85277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44" name="Freeform 44"/>
          <p:cNvSpPr/>
          <p:nvPr/>
        </p:nvSpPr>
        <p:spPr>
          <a:xfrm>
            <a:off x="-242964" y="9778353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45" name="Freeform 45"/>
          <p:cNvSpPr/>
          <p:nvPr/>
        </p:nvSpPr>
        <p:spPr>
          <a:xfrm>
            <a:off x="3807848" y="8004473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46" name="Freeform 46"/>
          <p:cNvSpPr/>
          <p:nvPr/>
        </p:nvSpPr>
        <p:spPr>
          <a:xfrm>
            <a:off x="6215315" y="8193071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47" name="Freeform 47"/>
          <p:cNvSpPr/>
          <p:nvPr/>
        </p:nvSpPr>
        <p:spPr>
          <a:xfrm>
            <a:off x="4916558" y="9953057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0"/>
                </a:lnTo>
                <a:lnTo>
                  <a:pt x="0" y="85277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48" name="Freeform 48"/>
          <p:cNvSpPr/>
          <p:nvPr/>
        </p:nvSpPr>
        <p:spPr>
          <a:xfrm>
            <a:off x="619510" y="6355669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3"/>
                </a:lnTo>
                <a:lnTo>
                  <a:pt x="0" y="7121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49" name="Freeform 49"/>
          <p:cNvSpPr/>
          <p:nvPr/>
        </p:nvSpPr>
        <p:spPr>
          <a:xfrm>
            <a:off x="343992" y="8733533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4"/>
                </a:lnTo>
                <a:lnTo>
                  <a:pt x="0" y="71216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50" name="Freeform 50"/>
          <p:cNvSpPr/>
          <p:nvPr/>
        </p:nvSpPr>
        <p:spPr>
          <a:xfrm>
            <a:off x="3295556" y="9045842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7" y="0"/>
                </a:lnTo>
                <a:lnTo>
                  <a:pt x="551037" y="712163"/>
                </a:lnTo>
                <a:lnTo>
                  <a:pt x="0" y="7121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51" name="Freeform 51"/>
          <p:cNvSpPr/>
          <p:nvPr/>
        </p:nvSpPr>
        <p:spPr>
          <a:xfrm>
            <a:off x="3715637" y="6476693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3"/>
                </a:lnTo>
                <a:lnTo>
                  <a:pt x="0" y="7121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52" name="Freeform 52"/>
          <p:cNvSpPr/>
          <p:nvPr/>
        </p:nvSpPr>
        <p:spPr>
          <a:xfrm>
            <a:off x="6215315" y="7170789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7" y="0"/>
                </a:lnTo>
                <a:lnTo>
                  <a:pt x="551037" y="712164"/>
                </a:lnTo>
                <a:lnTo>
                  <a:pt x="0" y="71216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53" name="Freeform 53"/>
          <p:cNvSpPr/>
          <p:nvPr/>
        </p:nvSpPr>
        <p:spPr>
          <a:xfrm>
            <a:off x="1533698" y="10043799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3"/>
                </a:lnTo>
                <a:lnTo>
                  <a:pt x="0" y="7121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54" name="Freeform 54"/>
          <p:cNvSpPr/>
          <p:nvPr/>
        </p:nvSpPr>
        <p:spPr>
          <a:xfrm>
            <a:off x="-87245" y="5343727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3"/>
                </a:lnTo>
                <a:lnTo>
                  <a:pt x="0" y="7121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55" name="Freeform 55"/>
          <p:cNvSpPr/>
          <p:nvPr/>
        </p:nvSpPr>
        <p:spPr>
          <a:xfrm>
            <a:off x="1654144" y="6585990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56" name="Freeform 56"/>
          <p:cNvSpPr/>
          <p:nvPr/>
        </p:nvSpPr>
        <p:spPr>
          <a:xfrm>
            <a:off x="2579447" y="8124184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57" name="Freeform 57"/>
          <p:cNvSpPr/>
          <p:nvPr/>
        </p:nvSpPr>
        <p:spPr>
          <a:xfrm>
            <a:off x="5285822" y="7918161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10" y="0"/>
                </a:lnTo>
                <a:lnTo>
                  <a:pt x="493210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58" name="Freeform 58"/>
          <p:cNvSpPr/>
          <p:nvPr/>
        </p:nvSpPr>
        <p:spPr>
          <a:xfrm>
            <a:off x="4493650" y="5930476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10" y="0"/>
                </a:lnTo>
                <a:lnTo>
                  <a:pt x="493210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59" name="Freeform 59"/>
          <p:cNvSpPr/>
          <p:nvPr/>
        </p:nvSpPr>
        <p:spPr>
          <a:xfrm>
            <a:off x="6519747" y="9722023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60" name="Freeform 60"/>
          <p:cNvSpPr/>
          <p:nvPr/>
        </p:nvSpPr>
        <p:spPr>
          <a:xfrm>
            <a:off x="4069493" y="9474771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2"/>
                </a:lnTo>
                <a:lnTo>
                  <a:pt x="0" y="965432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61" name="Freeform 61"/>
          <p:cNvSpPr/>
          <p:nvPr/>
        </p:nvSpPr>
        <p:spPr>
          <a:xfrm>
            <a:off x="1040488" y="4861011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10" y="0"/>
                </a:lnTo>
                <a:lnTo>
                  <a:pt x="493210" y="965432"/>
                </a:lnTo>
                <a:lnTo>
                  <a:pt x="0" y="965432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62" name="Freeform 62"/>
          <p:cNvSpPr/>
          <p:nvPr/>
        </p:nvSpPr>
        <p:spPr>
          <a:xfrm>
            <a:off x="6669967" y="5146789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grpSp>
        <p:nvGrpSpPr>
          <p:cNvPr id="63" name="Group 63"/>
          <p:cNvGrpSpPr/>
          <p:nvPr/>
        </p:nvGrpSpPr>
        <p:grpSpPr>
          <a:xfrm>
            <a:off x="0" y="0"/>
            <a:ext cx="7178939" cy="10836606"/>
            <a:chOff x="0" y="0"/>
            <a:chExt cx="2572770" cy="3883595"/>
          </a:xfrm>
        </p:grpSpPr>
        <p:sp>
          <p:nvSpPr>
            <p:cNvPr id="64" name="Freeform 64"/>
            <p:cNvSpPr/>
            <p:nvPr/>
          </p:nvSpPr>
          <p:spPr>
            <a:xfrm>
              <a:off x="0" y="0"/>
              <a:ext cx="2572770" cy="3883595"/>
            </a:xfrm>
            <a:custGeom>
              <a:avLst/>
              <a:gdLst/>
              <a:ahLst/>
              <a:cxnLst/>
              <a:rect l="l" t="t" r="r" b="b"/>
              <a:pathLst>
                <a:path w="2572770" h="3883595">
                  <a:moveTo>
                    <a:pt x="39902" y="0"/>
                  </a:moveTo>
                  <a:lnTo>
                    <a:pt x="2532868" y="0"/>
                  </a:lnTo>
                  <a:cubicBezTo>
                    <a:pt x="2554905" y="0"/>
                    <a:pt x="2572770" y="17865"/>
                    <a:pt x="2572770" y="39902"/>
                  </a:cubicBezTo>
                  <a:lnTo>
                    <a:pt x="2572770" y="3843693"/>
                  </a:lnTo>
                  <a:cubicBezTo>
                    <a:pt x="2572770" y="3865730"/>
                    <a:pt x="2554905" y="3883595"/>
                    <a:pt x="2532868" y="3883595"/>
                  </a:cubicBezTo>
                  <a:lnTo>
                    <a:pt x="39902" y="3883595"/>
                  </a:lnTo>
                  <a:cubicBezTo>
                    <a:pt x="17865" y="3883595"/>
                    <a:pt x="0" y="3865730"/>
                    <a:pt x="0" y="3843693"/>
                  </a:cubicBezTo>
                  <a:lnTo>
                    <a:pt x="0" y="39902"/>
                  </a:lnTo>
                  <a:cubicBezTo>
                    <a:pt x="0" y="17865"/>
                    <a:pt x="17865" y="0"/>
                    <a:pt x="39902" y="0"/>
                  </a:cubicBezTo>
                  <a:close/>
                </a:path>
              </a:pathLst>
            </a:custGeom>
            <a:solidFill>
              <a:srgbClr val="FFFFFF">
                <a:alpha val="81961"/>
              </a:srgbClr>
            </a:solidFill>
          </p:spPr>
        </p:sp>
        <p:sp>
          <p:nvSpPr>
            <p:cNvPr id="65" name="TextBox 65"/>
            <p:cNvSpPr txBox="1"/>
            <p:nvPr/>
          </p:nvSpPr>
          <p:spPr>
            <a:xfrm>
              <a:off x="0" y="-28575"/>
              <a:ext cx="2572770" cy="391217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66" name="Freeform 66"/>
          <p:cNvSpPr/>
          <p:nvPr/>
        </p:nvSpPr>
        <p:spPr>
          <a:xfrm>
            <a:off x="756000" y="426932"/>
            <a:ext cx="6048000" cy="4263840"/>
          </a:xfrm>
          <a:custGeom>
            <a:avLst/>
            <a:gdLst/>
            <a:ahLst/>
            <a:cxnLst/>
            <a:rect l="l" t="t" r="r" b="b"/>
            <a:pathLst>
              <a:path w="6048000" h="4263840">
                <a:moveTo>
                  <a:pt x="0" y="0"/>
                </a:moveTo>
                <a:lnTo>
                  <a:pt x="6048000" y="0"/>
                </a:lnTo>
                <a:lnTo>
                  <a:pt x="6048000" y="4263840"/>
                </a:lnTo>
                <a:lnTo>
                  <a:pt x="0" y="4263840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/>
            </a:stretch>
          </a:blipFill>
        </p:spPr>
      </p:sp>
      <p:sp>
        <p:nvSpPr>
          <p:cNvPr id="67" name="TextBox 67"/>
          <p:cNvSpPr txBox="1"/>
          <p:nvPr/>
        </p:nvSpPr>
        <p:spPr>
          <a:xfrm>
            <a:off x="756000" y="440724"/>
            <a:ext cx="6048000" cy="56387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620"/>
              </a:lnSpc>
            </a:pPr>
            <a:r>
              <a:rPr lang="en-US" sz="3300" b="1">
                <a:solidFill>
                  <a:srgbClr val="5271FF"/>
                </a:solidFill>
                <a:latin typeface="Open Dyslexic Bold"/>
                <a:ea typeface="Open Dyslexic Bold"/>
                <a:cs typeface="Open Dyslexic Bold"/>
                <a:sym typeface="Open Dyslexic Bold"/>
              </a:rPr>
              <a:t>Notas</a:t>
            </a:r>
          </a:p>
        </p:txBody>
      </p:sp>
      <p:sp>
        <p:nvSpPr>
          <p:cNvPr id="68" name="TextBox 68"/>
          <p:cNvSpPr txBox="1"/>
          <p:nvPr/>
        </p:nvSpPr>
        <p:spPr>
          <a:xfrm>
            <a:off x="849529" y="966501"/>
            <a:ext cx="5860941" cy="34969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  <p:sp>
        <p:nvSpPr>
          <p:cNvPr id="69" name="Freeform 69"/>
          <p:cNvSpPr/>
          <p:nvPr/>
        </p:nvSpPr>
        <p:spPr>
          <a:xfrm>
            <a:off x="756000" y="5346000"/>
            <a:ext cx="6048000" cy="4263840"/>
          </a:xfrm>
          <a:custGeom>
            <a:avLst/>
            <a:gdLst/>
            <a:ahLst/>
            <a:cxnLst/>
            <a:rect l="l" t="t" r="r" b="b"/>
            <a:pathLst>
              <a:path w="6048000" h="4263840">
                <a:moveTo>
                  <a:pt x="0" y="0"/>
                </a:moveTo>
                <a:lnTo>
                  <a:pt x="6048000" y="0"/>
                </a:lnTo>
                <a:lnTo>
                  <a:pt x="6048000" y="4263840"/>
                </a:lnTo>
                <a:lnTo>
                  <a:pt x="0" y="4263840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/>
            </a:stretch>
          </a:blipFill>
        </p:spPr>
      </p:sp>
      <p:sp>
        <p:nvSpPr>
          <p:cNvPr id="70" name="TextBox 70"/>
          <p:cNvSpPr txBox="1"/>
          <p:nvPr/>
        </p:nvSpPr>
        <p:spPr>
          <a:xfrm>
            <a:off x="756000" y="5359791"/>
            <a:ext cx="6048000" cy="56387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620"/>
              </a:lnSpc>
            </a:pPr>
            <a:r>
              <a:rPr lang="en-US" sz="3300" b="1">
                <a:solidFill>
                  <a:srgbClr val="5271FF"/>
                </a:solidFill>
                <a:latin typeface="Open Dyslexic Bold"/>
                <a:ea typeface="Open Dyslexic Bold"/>
                <a:cs typeface="Open Dyslexic Bold"/>
                <a:sym typeface="Open Dyslexic Bold"/>
              </a:rPr>
              <a:t>Notas</a:t>
            </a:r>
          </a:p>
        </p:txBody>
      </p:sp>
      <p:sp>
        <p:nvSpPr>
          <p:cNvPr id="71" name="TextBox 71"/>
          <p:cNvSpPr txBox="1"/>
          <p:nvPr/>
        </p:nvSpPr>
        <p:spPr>
          <a:xfrm>
            <a:off x="849529" y="5885569"/>
            <a:ext cx="5860941" cy="34969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  <p:sp>
        <p:nvSpPr>
          <p:cNvPr id="72" name="Rectángulo 71">
            <a:hlinkClick r:id="rId10" action="ppaction://hlinksldjump"/>
            <a:extLst>
              <a:ext uri="{FF2B5EF4-FFF2-40B4-BE49-F238E27FC236}">
                <a16:creationId xmlns:a16="http://schemas.microsoft.com/office/drawing/2014/main" id="{8AA5378E-FD47-3B42-84D1-55B177B23E1C}"/>
              </a:ext>
            </a:extLst>
          </p:cNvPr>
          <p:cNvSpPr/>
          <p:nvPr/>
        </p:nvSpPr>
        <p:spPr>
          <a:xfrm>
            <a:off x="7131183" y="243616"/>
            <a:ext cx="437831" cy="9122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3" name="Rectángulo 72">
            <a:hlinkClick r:id="rId11" action="ppaction://hlinksldjump"/>
            <a:extLst>
              <a:ext uri="{FF2B5EF4-FFF2-40B4-BE49-F238E27FC236}">
                <a16:creationId xmlns:a16="http://schemas.microsoft.com/office/drawing/2014/main" id="{8736A1BD-CEF7-2448-BDB5-85C877E820EA}"/>
              </a:ext>
            </a:extLst>
          </p:cNvPr>
          <p:cNvSpPr/>
          <p:nvPr/>
        </p:nvSpPr>
        <p:spPr>
          <a:xfrm>
            <a:off x="7152838" y="1179422"/>
            <a:ext cx="437831" cy="780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4" name="Rectángulo 73">
            <a:hlinkClick r:id="rId12" action="ppaction://hlinksldjump"/>
            <a:extLst>
              <a:ext uri="{FF2B5EF4-FFF2-40B4-BE49-F238E27FC236}">
                <a16:creationId xmlns:a16="http://schemas.microsoft.com/office/drawing/2014/main" id="{03F0A4C8-2394-7D40-9416-FA3ED0216029}"/>
              </a:ext>
            </a:extLst>
          </p:cNvPr>
          <p:cNvSpPr/>
          <p:nvPr/>
        </p:nvSpPr>
        <p:spPr>
          <a:xfrm>
            <a:off x="7158411" y="2002245"/>
            <a:ext cx="437831" cy="780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5" name="Rectángulo 74">
            <a:hlinkClick r:id="rId13" action="ppaction://hlinksldjump"/>
            <a:extLst>
              <a:ext uri="{FF2B5EF4-FFF2-40B4-BE49-F238E27FC236}">
                <a16:creationId xmlns:a16="http://schemas.microsoft.com/office/drawing/2014/main" id="{1FFA10F4-C689-9F44-970A-648F63027C94}"/>
              </a:ext>
            </a:extLst>
          </p:cNvPr>
          <p:cNvSpPr/>
          <p:nvPr/>
        </p:nvSpPr>
        <p:spPr>
          <a:xfrm>
            <a:off x="7161221" y="2883796"/>
            <a:ext cx="437831" cy="780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76" name="Rectángulo 75">
            <a:hlinkClick r:id="rId14" action="ppaction://hlinksldjump"/>
            <a:extLst>
              <a:ext uri="{FF2B5EF4-FFF2-40B4-BE49-F238E27FC236}">
                <a16:creationId xmlns:a16="http://schemas.microsoft.com/office/drawing/2014/main" id="{540E86C2-EA6F-3048-9392-914A41BFF7C5}"/>
              </a:ext>
            </a:extLst>
          </p:cNvPr>
          <p:cNvSpPr/>
          <p:nvPr/>
        </p:nvSpPr>
        <p:spPr>
          <a:xfrm>
            <a:off x="7156163" y="3731556"/>
            <a:ext cx="437831" cy="780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7" name="Rectángulo 76">
            <a:hlinkClick r:id="rId15" action="ppaction://hlinksldjump"/>
            <a:extLst>
              <a:ext uri="{FF2B5EF4-FFF2-40B4-BE49-F238E27FC236}">
                <a16:creationId xmlns:a16="http://schemas.microsoft.com/office/drawing/2014/main" id="{3344903B-64BA-844D-B596-FBCEE600CA82}"/>
              </a:ext>
            </a:extLst>
          </p:cNvPr>
          <p:cNvSpPr/>
          <p:nvPr/>
        </p:nvSpPr>
        <p:spPr>
          <a:xfrm>
            <a:off x="7158411" y="4676629"/>
            <a:ext cx="437831" cy="780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8" name="Rectángulo 77">
            <a:hlinkClick r:id="rId16" action="ppaction://hlinksldjump"/>
            <a:extLst>
              <a:ext uri="{FF2B5EF4-FFF2-40B4-BE49-F238E27FC236}">
                <a16:creationId xmlns:a16="http://schemas.microsoft.com/office/drawing/2014/main" id="{1B590E96-3CB5-C24E-8E2A-D41768D13BE9}"/>
              </a:ext>
            </a:extLst>
          </p:cNvPr>
          <p:cNvSpPr/>
          <p:nvPr/>
        </p:nvSpPr>
        <p:spPr>
          <a:xfrm>
            <a:off x="7191582" y="5494801"/>
            <a:ext cx="437831" cy="22760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292000" y="251769"/>
            <a:ext cx="2268000" cy="2268000"/>
            <a:chOff x="0" y="0"/>
            <a:chExt cx="812800" cy="812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126301" y="0"/>
                  </a:moveTo>
                  <a:lnTo>
                    <a:pt x="686499" y="0"/>
                  </a:lnTo>
                  <a:cubicBezTo>
                    <a:pt x="719996" y="0"/>
                    <a:pt x="752121" y="13307"/>
                    <a:pt x="775807" y="36993"/>
                  </a:cubicBezTo>
                  <a:cubicBezTo>
                    <a:pt x="799493" y="60679"/>
                    <a:pt x="812800" y="92804"/>
                    <a:pt x="812800" y="126301"/>
                  </a:cubicBezTo>
                  <a:lnTo>
                    <a:pt x="812800" y="686499"/>
                  </a:lnTo>
                  <a:cubicBezTo>
                    <a:pt x="812800" y="719996"/>
                    <a:pt x="799493" y="752121"/>
                    <a:pt x="775807" y="775807"/>
                  </a:cubicBezTo>
                  <a:cubicBezTo>
                    <a:pt x="752121" y="799493"/>
                    <a:pt x="719996" y="812800"/>
                    <a:pt x="686499" y="812800"/>
                  </a:cubicBezTo>
                  <a:lnTo>
                    <a:pt x="126301" y="812800"/>
                  </a:lnTo>
                  <a:cubicBezTo>
                    <a:pt x="92804" y="812800"/>
                    <a:pt x="60679" y="799493"/>
                    <a:pt x="36993" y="775807"/>
                  </a:cubicBezTo>
                  <a:cubicBezTo>
                    <a:pt x="13307" y="752121"/>
                    <a:pt x="0" y="719996"/>
                    <a:pt x="0" y="686499"/>
                  </a:cubicBezTo>
                  <a:lnTo>
                    <a:pt x="0" y="126301"/>
                  </a:lnTo>
                  <a:cubicBezTo>
                    <a:pt x="0" y="92804"/>
                    <a:pt x="13307" y="60679"/>
                    <a:pt x="36993" y="36993"/>
                  </a:cubicBezTo>
                  <a:cubicBezTo>
                    <a:pt x="60679" y="13307"/>
                    <a:pt x="92804" y="0"/>
                    <a:pt x="126301" y="0"/>
                  </a:cubicBezTo>
                  <a:close/>
                </a:path>
              </a:pathLst>
            </a:custGeom>
            <a:solidFill>
              <a:srgbClr val="5271FF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5275864" y="1335493"/>
            <a:ext cx="2268000" cy="2268000"/>
            <a:chOff x="0" y="0"/>
            <a:chExt cx="812800" cy="812800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126301" y="0"/>
                  </a:moveTo>
                  <a:lnTo>
                    <a:pt x="686499" y="0"/>
                  </a:lnTo>
                  <a:cubicBezTo>
                    <a:pt x="719996" y="0"/>
                    <a:pt x="752121" y="13307"/>
                    <a:pt x="775807" y="36993"/>
                  </a:cubicBezTo>
                  <a:cubicBezTo>
                    <a:pt x="799493" y="60679"/>
                    <a:pt x="812800" y="92804"/>
                    <a:pt x="812800" y="126301"/>
                  </a:cubicBezTo>
                  <a:lnTo>
                    <a:pt x="812800" y="686499"/>
                  </a:lnTo>
                  <a:cubicBezTo>
                    <a:pt x="812800" y="719996"/>
                    <a:pt x="799493" y="752121"/>
                    <a:pt x="775807" y="775807"/>
                  </a:cubicBezTo>
                  <a:cubicBezTo>
                    <a:pt x="752121" y="799493"/>
                    <a:pt x="719996" y="812800"/>
                    <a:pt x="686499" y="812800"/>
                  </a:cubicBezTo>
                  <a:lnTo>
                    <a:pt x="126301" y="812800"/>
                  </a:lnTo>
                  <a:cubicBezTo>
                    <a:pt x="92804" y="812800"/>
                    <a:pt x="60679" y="799493"/>
                    <a:pt x="36993" y="775807"/>
                  </a:cubicBezTo>
                  <a:cubicBezTo>
                    <a:pt x="13307" y="752121"/>
                    <a:pt x="0" y="719996"/>
                    <a:pt x="0" y="686499"/>
                  </a:cubicBezTo>
                  <a:lnTo>
                    <a:pt x="0" y="126301"/>
                  </a:lnTo>
                  <a:cubicBezTo>
                    <a:pt x="0" y="92804"/>
                    <a:pt x="13307" y="60679"/>
                    <a:pt x="36993" y="36993"/>
                  </a:cubicBezTo>
                  <a:cubicBezTo>
                    <a:pt x="60679" y="13307"/>
                    <a:pt x="92804" y="0"/>
                    <a:pt x="126301" y="0"/>
                  </a:cubicBezTo>
                  <a:close/>
                </a:path>
              </a:pathLst>
            </a:custGeom>
            <a:solidFill>
              <a:srgbClr val="38B6FF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5352238" y="2144885"/>
            <a:ext cx="2268000" cy="2268000"/>
            <a:chOff x="0" y="0"/>
            <a:chExt cx="812800" cy="81280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126301" y="0"/>
                  </a:moveTo>
                  <a:lnTo>
                    <a:pt x="686499" y="0"/>
                  </a:lnTo>
                  <a:cubicBezTo>
                    <a:pt x="719996" y="0"/>
                    <a:pt x="752121" y="13307"/>
                    <a:pt x="775807" y="36993"/>
                  </a:cubicBezTo>
                  <a:cubicBezTo>
                    <a:pt x="799493" y="60679"/>
                    <a:pt x="812800" y="92804"/>
                    <a:pt x="812800" y="126301"/>
                  </a:cubicBezTo>
                  <a:lnTo>
                    <a:pt x="812800" y="686499"/>
                  </a:lnTo>
                  <a:cubicBezTo>
                    <a:pt x="812800" y="719996"/>
                    <a:pt x="799493" y="752121"/>
                    <a:pt x="775807" y="775807"/>
                  </a:cubicBezTo>
                  <a:cubicBezTo>
                    <a:pt x="752121" y="799493"/>
                    <a:pt x="719996" y="812800"/>
                    <a:pt x="686499" y="812800"/>
                  </a:cubicBezTo>
                  <a:lnTo>
                    <a:pt x="126301" y="812800"/>
                  </a:lnTo>
                  <a:cubicBezTo>
                    <a:pt x="92804" y="812800"/>
                    <a:pt x="60679" y="799493"/>
                    <a:pt x="36993" y="775807"/>
                  </a:cubicBezTo>
                  <a:cubicBezTo>
                    <a:pt x="13307" y="752121"/>
                    <a:pt x="0" y="719996"/>
                    <a:pt x="0" y="686499"/>
                  </a:cubicBezTo>
                  <a:lnTo>
                    <a:pt x="0" y="126301"/>
                  </a:lnTo>
                  <a:cubicBezTo>
                    <a:pt x="0" y="92804"/>
                    <a:pt x="13307" y="60679"/>
                    <a:pt x="36993" y="36993"/>
                  </a:cubicBezTo>
                  <a:cubicBezTo>
                    <a:pt x="60679" y="13307"/>
                    <a:pt x="92804" y="0"/>
                    <a:pt x="126301" y="0"/>
                  </a:cubicBezTo>
                  <a:close/>
                </a:path>
              </a:pathLst>
            </a:custGeom>
            <a:solidFill>
              <a:srgbClr val="5271FF"/>
            </a:solidFill>
          </p:spPr>
        </p:sp>
        <p:sp>
          <p:nvSpPr>
            <p:cNvPr id="10" name="TextBox 10"/>
            <p:cNvSpPr txBox="1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5338036" y="2955680"/>
            <a:ext cx="2268000" cy="2268000"/>
            <a:chOff x="0" y="0"/>
            <a:chExt cx="812800" cy="812800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126301" y="0"/>
                  </a:moveTo>
                  <a:lnTo>
                    <a:pt x="686499" y="0"/>
                  </a:lnTo>
                  <a:cubicBezTo>
                    <a:pt x="719996" y="0"/>
                    <a:pt x="752121" y="13307"/>
                    <a:pt x="775807" y="36993"/>
                  </a:cubicBezTo>
                  <a:cubicBezTo>
                    <a:pt x="799493" y="60679"/>
                    <a:pt x="812800" y="92804"/>
                    <a:pt x="812800" y="126301"/>
                  </a:cubicBezTo>
                  <a:lnTo>
                    <a:pt x="812800" y="686499"/>
                  </a:lnTo>
                  <a:cubicBezTo>
                    <a:pt x="812800" y="719996"/>
                    <a:pt x="799493" y="752121"/>
                    <a:pt x="775807" y="775807"/>
                  </a:cubicBezTo>
                  <a:cubicBezTo>
                    <a:pt x="752121" y="799493"/>
                    <a:pt x="719996" y="812800"/>
                    <a:pt x="686499" y="812800"/>
                  </a:cubicBezTo>
                  <a:lnTo>
                    <a:pt x="126301" y="812800"/>
                  </a:lnTo>
                  <a:cubicBezTo>
                    <a:pt x="92804" y="812800"/>
                    <a:pt x="60679" y="799493"/>
                    <a:pt x="36993" y="775807"/>
                  </a:cubicBezTo>
                  <a:cubicBezTo>
                    <a:pt x="13307" y="752121"/>
                    <a:pt x="0" y="719996"/>
                    <a:pt x="0" y="686499"/>
                  </a:cubicBezTo>
                  <a:lnTo>
                    <a:pt x="0" y="126301"/>
                  </a:lnTo>
                  <a:cubicBezTo>
                    <a:pt x="0" y="92804"/>
                    <a:pt x="13307" y="60679"/>
                    <a:pt x="36993" y="36993"/>
                  </a:cubicBezTo>
                  <a:cubicBezTo>
                    <a:pt x="60679" y="13307"/>
                    <a:pt x="92804" y="0"/>
                    <a:pt x="126301" y="0"/>
                  </a:cubicBezTo>
                  <a:close/>
                </a:path>
              </a:pathLst>
            </a:custGeom>
            <a:solidFill>
              <a:srgbClr val="38B6FF"/>
            </a:solidFill>
          </p:spPr>
        </p:sp>
        <p:sp>
          <p:nvSpPr>
            <p:cNvPr id="13" name="TextBox 13"/>
            <p:cNvSpPr txBox="1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5290066" y="3804293"/>
            <a:ext cx="2268000" cy="2268000"/>
            <a:chOff x="0" y="0"/>
            <a:chExt cx="812800" cy="812800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126301" y="0"/>
                  </a:moveTo>
                  <a:lnTo>
                    <a:pt x="686499" y="0"/>
                  </a:lnTo>
                  <a:cubicBezTo>
                    <a:pt x="719996" y="0"/>
                    <a:pt x="752121" y="13307"/>
                    <a:pt x="775807" y="36993"/>
                  </a:cubicBezTo>
                  <a:cubicBezTo>
                    <a:pt x="799493" y="60679"/>
                    <a:pt x="812800" y="92804"/>
                    <a:pt x="812800" y="126301"/>
                  </a:cubicBezTo>
                  <a:lnTo>
                    <a:pt x="812800" y="686499"/>
                  </a:lnTo>
                  <a:cubicBezTo>
                    <a:pt x="812800" y="719996"/>
                    <a:pt x="799493" y="752121"/>
                    <a:pt x="775807" y="775807"/>
                  </a:cubicBezTo>
                  <a:cubicBezTo>
                    <a:pt x="752121" y="799493"/>
                    <a:pt x="719996" y="812800"/>
                    <a:pt x="686499" y="812800"/>
                  </a:cubicBezTo>
                  <a:lnTo>
                    <a:pt x="126301" y="812800"/>
                  </a:lnTo>
                  <a:cubicBezTo>
                    <a:pt x="92804" y="812800"/>
                    <a:pt x="60679" y="799493"/>
                    <a:pt x="36993" y="775807"/>
                  </a:cubicBezTo>
                  <a:cubicBezTo>
                    <a:pt x="13307" y="752121"/>
                    <a:pt x="0" y="719996"/>
                    <a:pt x="0" y="686499"/>
                  </a:cubicBezTo>
                  <a:lnTo>
                    <a:pt x="0" y="126301"/>
                  </a:lnTo>
                  <a:cubicBezTo>
                    <a:pt x="0" y="92804"/>
                    <a:pt x="13307" y="60679"/>
                    <a:pt x="36993" y="36993"/>
                  </a:cubicBezTo>
                  <a:cubicBezTo>
                    <a:pt x="60679" y="13307"/>
                    <a:pt x="92804" y="0"/>
                    <a:pt x="126301" y="0"/>
                  </a:cubicBezTo>
                  <a:close/>
                </a:path>
              </a:pathLst>
            </a:custGeom>
            <a:solidFill>
              <a:srgbClr val="5271FF"/>
            </a:solidFill>
          </p:spPr>
        </p:sp>
        <p:sp>
          <p:nvSpPr>
            <p:cNvPr id="16" name="TextBox 16"/>
            <p:cNvSpPr txBox="1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17" name="Group 17"/>
          <p:cNvGrpSpPr/>
          <p:nvPr/>
        </p:nvGrpSpPr>
        <p:grpSpPr>
          <a:xfrm>
            <a:off x="5290066" y="4669719"/>
            <a:ext cx="2268000" cy="2268000"/>
            <a:chOff x="0" y="0"/>
            <a:chExt cx="812800" cy="812800"/>
          </a:xfrm>
        </p:grpSpPr>
        <p:sp>
          <p:nvSpPr>
            <p:cNvPr id="18" name="Freeform 18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126301" y="0"/>
                  </a:moveTo>
                  <a:lnTo>
                    <a:pt x="686499" y="0"/>
                  </a:lnTo>
                  <a:cubicBezTo>
                    <a:pt x="719996" y="0"/>
                    <a:pt x="752121" y="13307"/>
                    <a:pt x="775807" y="36993"/>
                  </a:cubicBezTo>
                  <a:cubicBezTo>
                    <a:pt x="799493" y="60679"/>
                    <a:pt x="812800" y="92804"/>
                    <a:pt x="812800" y="126301"/>
                  </a:cubicBezTo>
                  <a:lnTo>
                    <a:pt x="812800" y="686499"/>
                  </a:lnTo>
                  <a:cubicBezTo>
                    <a:pt x="812800" y="719996"/>
                    <a:pt x="799493" y="752121"/>
                    <a:pt x="775807" y="775807"/>
                  </a:cubicBezTo>
                  <a:cubicBezTo>
                    <a:pt x="752121" y="799493"/>
                    <a:pt x="719996" y="812800"/>
                    <a:pt x="686499" y="812800"/>
                  </a:cubicBezTo>
                  <a:lnTo>
                    <a:pt x="126301" y="812800"/>
                  </a:lnTo>
                  <a:cubicBezTo>
                    <a:pt x="92804" y="812800"/>
                    <a:pt x="60679" y="799493"/>
                    <a:pt x="36993" y="775807"/>
                  </a:cubicBezTo>
                  <a:cubicBezTo>
                    <a:pt x="13307" y="752121"/>
                    <a:pt x="0" y="719996"/>
                    <a:pt x="0" y="686499"/>
                  </a:cubicBezTo>
                  <a:lnTo>
                    <a:pt x="0" y="126301"/>
                  </a:lnTo>
                  <a:cubicBezTo>
                    <a:pt x="0" y="92804"/>
                    <a:pt x="13307" y="60679"/>
                    <a:pt x="36993" y="36993"/>
                  </a:cubicBezTo>
                  <a:cubicBezTo>
                    <a:pt x="60679" y="13307"/>
                    <a:pt x="92804" y="0"/>
                    <a:pt x="126301" y="0"/>
                  </a:cubicBezTo>
                  <a:close/>
                </a:path>
              </a:pathLst>
            </a:custGeom>
            <a:solidFill>
              <a:srgbClr val="38B6FF"/>
            </a:solidFill>
          </p:spPr>
        </p:sp>
        <p:sp>
          <p:nvSpPr>
            <p:cNvPr id="19" name="TextBox 19"/>
            <p:cNvSpPr txBox="1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20" name="Group 20"/>
          <p:cNvGrpSpPr/>
          <p:nvPr/>
        </p:nvGrpSpPr>
        <p:grpSpPr>
          <a:xfrm>
            <a:off x="5372694" y="5565877"/>
            <a:ext cx="2268000" cy="2268000"/>
            <a:chOff x="0" y="0"/>
            <a:chExt cx="812800" cy="812800"/>
          </a:xfrm>
        </p:grpSpPr>
        <p:sp>
          <p:nvSpPr>
            <p:cNvPr id="21" name="Freeform 21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126301" y="0"/>
                  </a:moveTo>
                  <a:lnTo>
                    <a:pt x="686499" y="0"/>
                  </a:lnTo>
                  <a:cubicBezTo>
                    <a:pt x="719996" y="0"/>
                    <a:pt x="752121" y="13307"/>
                    <a:pt x="775807" y="36993"/>
                  </a:cubicBezTo>
                  <a:cubicBezTo>
                    <a:pt x="799493" y="60679"/>
                    <a:pt x="812800" y="92804"/>
                    <a:pt x="812800" y="126301"/>
                  </a:cubicBezTo>
                  <a:lnTo>
                    <a:pt x="812800" y="686499"/>
                  </a:lnTo>
                  <a:cubicBezTo>
                    <a:pt x="812800" y="719996"/>
                    <a:pt x="799493" y="752121"/>
                    <a:pt x="775807" y="775807"/>
                  </a:cubicBezTo>
                  <a:cubicBezTo>
                    <a:pt x="752121" y="799493"/>
                    <a:pt x="719996" y="812800"/>
                    <a:pt x="686499" y="812800"/>
                  </a:cubicBezTo>
                  <a:lnTo>
                    <a:pt x="126301" y="812800"/>
                  </a:lnTo>
                  <a:cubicBezTo>
                    <a:pt x="92804" y="812800"/>
                    <a:pt x="60679" y="799493"/>
                    <a:pt x="36993" y="775807"/>
                  </a:cubicBezTo>
                  <a:cubicBezTo>
                    <a:pt x="13307" y="752121"/>
                    <a:pt x="0" y="719996"/>
                    <a:pt x="0" y="686499"/>
                  </a:cubicBezTo>
                  <a:lnTo>
                    <a:pt x="0" y="126301"/>
                  </a:lnTo>
                  <a:cubicBezTo>
                    <a:pt x="0" y="92804"/>
                    <a:pt x="13307" y="60679"/>
                    <a:pt x="36993" y="36993"/>
                  </a:cubicBezTo>
                  <a:cubicBezTo>
                    <a:pt x="60679" y="13307"/>
                    <a:pt x="92804" y="0"/>
                    <a:pt x="126301" y="0"/>
                  </a:cubicBezTo>
                  <a:close/>
                </a:path>
              </a:pathLst>
            </a:custGeom>
            <a:solidFill>
              <a:srgbClr val="5271FF"/>
            </a:solidFill>
          </p:spPr>
        </p:sp>
        <p:sp>
          <p:nvSpPr>
            <p:cNvPr id="22" name="TextBox 22"/>
            <p:cNvSpPr txBox="1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sp>
        <p:nvSpPr>
          <p:cNvPr id="23" name="TextBox 23"/>
          <p:cNvSpPr txBox="1"/>
          <p:nvPr/>
        </p:nvSpPr>
        <p:spPr>
          <a:xfrm rot="-5400000">
            <a:off x="6478060" y="661906"/>
            <a:ext cx="1733996" cy="2241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20"/>
              </a:lnSpc>
            </a:pPr>
            <a:r>
              <a:rPr lang="en-US" sz="1300">
                <a:solidFill>
                  <a:srgbClr val="FFFFFF"/>
                </a:solidFill>
                <a:latin typeface="Open Dyslexic"/>
                <a:ea typeface="Open Dyslexic"/>
                <a:cs typeface="Open Dyslexic"/>
                <a:sym typeface="Open Dyslexic"/>
              </a:rPr>
              <a:t>Itinerario</a:t>
            </a:r>
          </a:p>
        </p:txBody>
      </p:sp>
      <p:sp>
        <p:nvSpPr>
          <p:cNvPr id="24" name="TextBox 24"/>
          <p:cNvSpPr txBox="1"/>
          <p:nvPr/>
        </p:nvSpPr>
        <p:spPr>
          <a:xfrm rot="-5400000">
            <a:off x="6461924" y="1646462"/>
            <a:ext cx="1733996" cy="2241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20"/>
              </a:lnSpc>
            </a:pPr>
            <a:r>
              <a:rPr lang="en-US" sz="1300">
                <a:solidFill>
                  <a:srgbClr val="FFFFFF"/>
                </a:solidFill>
                <a:latin typeface="Open Dyslexic"/>
                <a:ea typeface="Open Dyslexic"/>
                <a:cs typeface="Open Dyslexic"/>
                <a:sym typeface="Open Dyslexic"/>
              </a:rPr>
              <a:t>Día 1</a:t>
            </a:r>
          </a:p>
        </p:txBody>
      </p:sp>
      <p:sp>
        <p:nvSpPr>
          <p:cNvPr id="25" name="TextBox 25"/>
          <p:cNvSpPr txBox="1"/>
          <p:nvPr/>
        </p:nvSpPr>
        <p:spPr>
          <a:xfrm rot="-5400000">
            <a:off x="6461924" y="2489648"/>
            <a:ext cx="1733996" cy="2241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20"/>
              </a:lnSpc>
            </a:pPr>
            <a:r>
              <a:rPr lang="en-US" sz="1300">
                <a:solidFill>
                  <a:srgbClr val="FFFFFF"/>
                </a:solidFill>
                <a:latin typeface="Open Dyslexic"/>
                <a:ea typeface="Open Dyslexic"/>
                <a:cs typeface="Open Dyslexic"/>
                <a:sym typeface="Open Dyslexic"/>
              </a:rPr>
              <a:t>Día 2</a:t>
            </a:r>
          </a:p>
        </p:txBody>
      </p:sp>
      <p:sp>
        <p:nvSpPr>
          <p:cNvPr id="26" name="TextBox 26"/>
          <p:cNvSpPr txBox="1"/>
          <p:nvPr/>
        </p:nvSpPr>
        <p:spPr>
          <a:xfrm rot="-5400000">
            <a:off x="6436458" y="3334438"/>
            <a:ext cx="1733996" cy="2241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20"/>
              </a:lnSpc>
            </a:pPr>
            <a:r>
              <a:rPr lang="en-US" sz="1300">
                <a:solidFill>
                  <a:srgbClr val="FFFFFF"/>
                </a:solidFill>
                <a:latin typeface="Open Dyslexic"/>
                <a:ea typeface="Open Dyslexic"/>
                <a:cs typeface="Open Dyslexic"/>
                <a:sym typeface="Open Dyslexic"/>
              </a:rPr>
              <a:t>Día 3</a:t>
            </a:r>
          </a:p>
        </p:txBody>
      </p:sp>
      <p:sp>
        <p:nvSpPr>
          <p:cNvPr id="27" name="TextBox 27"/>
          <p:cNvSpPr txBox="1"/>
          <p:nvPr/>
        </p:nvSpPr>
        <p:spPr>
          <a:xfrm rot="-5400000">
            <a:off x="6436458" y="4201436"/>
            <a:ext cx="1733996" cy="2241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20"/>
              </a:lnSpc>
            </a:pPr>
            <a:r>
              <a:rPr lang="en-US" sz="1300">
                <a:solidFill>
                  <a:srgbClr val="FFFFFF"/>
                </a:solidFill>
                <a:latin typeface="Open Dyslexic"/>
                <a:ea typeface="Open Dyslexic"/>
                <a:cs typeface="Open Dyslexic"/>
                <a:sym typeface="Open Dyslexic"/>
              </a:rPr>
              <a:t>Día 4</a:t>
            </a:r>
          </a:p>
        </p:txBody>
      </p:sp>
      <p:sp>
        <p:nvSpPr>
          <p:cNvPr id="28" name="TextBox 28"/>
          <p:cNvSpPr txBox="1"/>
          <p:nvPr/>
        </p:nvSpPr>
        <p:spPr>
          <a:xfrm rot="-5400000">
            <a:off x="6461924" y="5068434"/>
            <a:ext cx="1733996" cy="2241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20"/>
              </a:lnSpc>
            </a:pPr>
            <a:r>
              <a:rPr lang="en-US" sz="1300">
                <a:solidFill>
                  <a:srgbClr val="FFFFFF"/>
                </a:solidFill>
                <a:latin typeface="Open Dyslexic"/>
                <a:ea typeface="Open Dyslexic"/>
                <a:cs typeface="Open Dyslexic"/>
                <a:sym typeface="Open Dyslexic"/>
              </a:rPr>
              <a:t>Día 5</a:t>
            </a:r>
          </a:p>
        </p:txBody>
      </p:sp>
      <p:sp>
        <p:nvSpPr>
          <p:cNvPr id="29" name="TextBox 29"/>
          <p:cNvSpPr txBox="1"/>
          <p:nvPr/>
        </p:nvSpPr>
        <p:spPr>
          <a:xfrm rot="-5400000">
            <a:off x="6461924" y="5927446"/>
            <a:ext cx="1733996" cy="2241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20"/>
              </a:lnSpc>
            </a:pPr>
            <a:r>
              <a:rPr lang="en-US" sz="1300">
                <a:solidFill>
                  <a:srgbClr val="FFFFFF"/>
                </a:solidFill>
                <a:latin typeface="Open Dyslexic"/>
                <a:ea typeface="Open Dyslexic"/>
                <a:cs typeface="Open Dyslexic"/>
                <a:sym typeface="Open Dyslexic"/>
              </a:rPr>
              <a:t>Notas</a:t>
            </a:r>
          </a:p>
        </p:txBody>
      </p:sp>
      <p:grpSp>
        <p:nvGrpSpPr>
          <p:cNvPr id="30" name="Group 30"/>
          <p:cNvGrpSpPr/>
          <p:nvPr/>
        </p:nvGrpSpPr>
        <p:grpSpPr>
          <a:xfrm>
            <a:off x="-166368" y="-144449"/>
            <a:ext cx="7345308" cy="11445006"/>
            <a:chOff x="0" y="0"/>
            <a:chExt cx="2632392" cy="4101632"/>
          </a:xfrm>
        </p:grpSpPr>
        <p:sp>
          <p:nvSpPr>
            <p:cNvPr id="31" name="Freeform 31"/>
            <p:cNvSpPr/>
            <p:nvPr/>
          </p:nvSpPr>
          <p:spPr>
            <a:xfrm>
              <a:off x="0" y="0"/>
              <a:ext cx="2632392" cy="4101632"/>
            </a:xfrm>
            <a:custGeom>
              <a:avLst/>
              <a:gdLst/>
              <a:ahLst/>
              <a:cxnLst/>
              <a:rect l="l" t="t" r="r" b="b"/>
              <a:pathLst>
                <a:path w="2632392" h="4101632">
                  <a:moveTo>
                    <a:pt x="38998" y="0"/>
                  </a:moveTo>
                  <a:lnTo>
                    <a:pt x="2593395" y="0"/>
                  </a:lnTo>
                  <a:cubicBezTo>
                    <a:pt x="2603737" y="0"/>
                    <a:pt x="2613657" y="4109"/>
                    <a:pt x="2620970" y="11422"/>
                  </a:cubicBezTo>
                  <a:cubicBezTo>
                    <a:pt x="2628284" y="18736"/>
                    <a:pt x="2632392" y="28655"/>
                    <a:pt x="2632392" y="38998"/>
                  </a:cubicBezTo>
                  <a:lnTo>
                    <a:pt x="2632392" y="4062634"/>
                  </a:lnTo>
                  <a:cubicBezTo>
                    <a:pt x="2632392" y="4084172"/>
                    <a:pt x="2614932" y="4101632"/>
                    <a:pt x="2593395" y="4101632"/>
                  </a:cubicBezTo>
                  <a:lnTo>
                    <a:pt x="38998" y="4101632"/>
                  </a:lnTo>
                  <a:cubicBezTo>
                    <a:pt x="17460" y="4101632"/>
                    <a:pt x="0" y="4084172"/>
                    <a:pt x="0" y="4062634"/>
                  </a:cubicBezTo>
                  <a:lnTo>
                    <a:pt x="0" y="38998"/>
                  </a:lnTo>
                  <a:cubicBezTo>
                    <a:pt x="0" y="17460"/>
                    <a:pt x="17460" y="0"/>
                    <a:pt x="38998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32" name="TextBox 32"/>
            <p:cNvSpPr txBox="1"/>
            <p:nvPr/>
          </p:nvSpPr>
          <p:spPr>
            <a:xfrm>
              <a:off x="0" y="-28575"/>
              <a:ext cx="2632392" cy="413020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sp>
        <p:nvSpPr>
          <p:cNvPr id="33" name="Freeform 33"/>
          <p:cNvSpPr/>
          <p:nvPr/>
        </p:nvSpPr>
        <p:spPr>
          <a:xfrm>
            <a:off x="760328" y="1057933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6"/>
                </a:lnTo>
                <a:lnTo>
                  <a:pt x="0" y="79280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4" name="Freeform 34"/>
          <p:cNvSpPr/>
          <p:nvPr/>
        </p:nvSpPr>
        <p:spPr>
          <a:xfrm>
            <a:off x="4890474" y="2112868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5" y="0"/>
                </a:lnTo>
                <a:lnTo>
                  <a:pt x="1170195" y="792806"/>
                </a:lnTo>
                <a:lnTo>
                  <a:pt x="0" y="79280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5" name="Freeform 35"/>
          <p:cNvSpPr/>
          <p:nvPr/>
        </p:nvSpPr>
        <p:spPr>
          <a:xfrm>
            <a:off x="1806077" y="4056197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6" name="Freeform 36"/>
          <p:cNvSpPr/>
          <p:nvPr/>
        </p:nvSpPr>
        <p:spPr>
          <a:xfrm>
            <a:off x="5475571" y="4124535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5" y="0"/>
                </a:lnTo>
                <a:lnTo>
                  <a:pt x="1170195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7" name="Freeform 37"/>
          <p:cNvSpPr/>
          <p:nvPr/>
        </p:nvSpPr>
        <p:spPr>
          <a:xfrm>
            <a:off x="5873182" y="1155777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6"/>
                </a:lnTo>
                <a:lnTo>
                  <a:pt x="0" y="79280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8" name="Freeform 38"/>
          <p:cNvSpPr/>
          <p:nvPr/>
        </p:nvSpPr>
        <p:spPr>
          <a:xfrm>
            <a:off x="0" y="2747059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6"/>
                </a:lnTo>
                <a:lnTo>
                  <a:pt x="0" y="79280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9" name="Freeform 39"/>
          <p:cNvSpPr/>
          <p:nvPr/>
        </p:nvSpPr>
        <p:spPr>
          <a:xfrm>
            <a:off x="3192363" y="5182788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6"/>
                </a:lnTo>
                <a:lnTo>
                  <a:pt x="0" y="79280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40" name="Freeform 40"/>
          <p:cNvSpPr/>
          <p:nvPr/>
        </p:nvSpPr>
        <p:spPr>
          <a:xfrm>
            <a:off x="3465715" y="402072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41" name="Freeform 41"/>
          <p:cNvSpPr/>
          <p:nvPr/>
        </p:nvSpPr>
        <p:spPr>
          <a:xfrm>
            <a:off x="2880618" y="2229135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6"/>
                </a:lnTo>
                <a:lnTo>
                  <a:pt x="0" y="79280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42" name="Freeform 42"/>
          <p:cNvSpPr/>
          <p:nvPr/>
        </p:nvSpPr>
        <p:spPr>
          <a:xfrm>
            <a:off x="2266882" y="997968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3" y="0"/>
                </a:lnTo>
                <a:lnTo>
                  <a:pt x="862473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43" name="Freeform 43"/>
          <p:cNvSpPr/>
          <p:nvPr/>
        </p:nvSpPr>
        <p:spPr>
          <a:xfrm>
            <a:off x="1681704" y="2905674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3" y="0"/>
                </a:lnTo>
                <a:lnTo>
                  <a:pt x="862473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44" name="Freeform 44"/>
          <p:cNvSpPr/>
          <p:nvPr/>
        </p:nvSpPr>
        <p:spPr>
          <a:xfrm>
            <a:off x="4204672" y="3143462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45" name="Freeform 45"/>
          <p:cNvSpPr/>
          <p:nvPr/>
        </p:nvSpPr>
        <p:spPr>
          <a:xfrm>
            <a:off x="5198195" y="342108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46" name="Freeform 46"/>
          <p:cNvSpPr/>
          <p:nvPr/>
        </p:nvSpPr>
        <p:spPr>
          <a:xfrm>
            <a:off x="5313382" y="5092045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47" name="Freeform 47"/>
          <p:cNvSpPr/>
          <p:nvPr/>
        </p:nvSpPr>
        <p:spPr>
          <a:xfrm>
            <a:off x="1069907" y="2034895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4"/>
                </a:lnTo>
                <a:lnTo>
                  <a:pt x="0" y="71216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48" name="Freeform 48"/>
          <p:cNvSpPr/>
          <p:nvPr/>
        </p:nvSpPr>
        <p:spPr>
          <a:xfrm>
            <a:off x="740816" y="3872522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3"/>
                </a:lnTo>
                <a:lnTo>
                  <a:pt x="0" y="7121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49" name="Freeform 49"/>
          <p:cNvSpPr/>
          <p:nvPr/>
        </p:nvSpPr>
        <p:spPr>
          <a:xfrm>
            <a:off x="3692380" y="4184830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7" y="0"/>
                </a:lnTo>
                <a:lnTo>
                  <a:pt x="551037" y="712164"/>
                </a:lnTo>
                <a:lnTo>
                  <a:pt x="0" y="71216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50" name="Freeform 50"/>
          <p:cNvSpPr/>
          <p:nvPr/>
        </p:nvSpPr>
        <p:spPr>
          <a:xfrm>
            <a:off x="4112461" y="1615681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4"/>
                </a:lnTo>
                <a:lnTo>
                  <a:pt x="0" y="71216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51" name="Freeform 51"/>
          <p:cNvSpPr/>
          <p:nvPr/>
        </p:nvSpPr>
        <p:spPr>
          <a:xfrm>
            <a:off x="309579" y="482716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3"/>
                </a:lnTo>
                <a:lnTo>
                  <a:pt x="0" y="7121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52" name="Freeform 52"/>
          <p:cNvSpPr/>
          <p:nvPr/>
        </p:nvSpPr>
        <p:spPr>
          <a:xfrm>
            <a:off x="2050968" y="1724979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53" name="Freeform 53"/>
          <p:cNvSpPr/>
          <p:nvPr/>
        </p:nvSpPr>
        <p:spPr>
          <a:xfrm>
            <a:off x="2976271" y="3263172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54" name="Freeform 54"/>
          <p:cNvSpPr/>
          <p:nvPr/>
        </p:nvSpPr>
        <p:spPr>
          <a:xfrm>
            <a:off x="5682646" y="3057150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10" y="0"/>
                </a:lnTo>
                <a:lnTo>
                  <a:pt x="493210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55" name="Freeform 55"/>
          <p:cNvSpPr/>
          <p:nvPr/>
        </p:nvSpPr>
        <p:spPr>
          <a:xfrm>
            <a:off x="4890474" y="1069464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10" y="0"/>
                </a:lnTo>
                <a:lnTo>
                  <a:pt x="493210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56" name="Freeform 56"/>
          <p:cNvSpPr/>
          <p:nvPr/>
        </p:nvSpPr>
        <p:spPr>
          <a:xfrm>
            <a:off x="4466317" y="4613760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57" name="Freeform 57"/>
          <p:cNvSpPr/>
          <p:nvPr/>
        </p:nvSpPr>
        <p:spPr>
          <a:xfrm>
            <a:off x="1437313" y="0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58" name="Freeform 58"/>
          <p:cNvSpPr/>
          <p:nvPr/>
        </p:nvSpPr>
        <p:spPr>
          <a:xfrm>
            <a:off x="4493650" y="6973879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59" name="Freeform 59"/>
          <p:cNvSpPr/>
          <p:nvPr/>
        </p:nvSpPr>
        <p:spPr>
          <a:xfrm>
            <a:off x="1409253" y="8917208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60" name="Freeform 60"/>
          <p:cNvSpPr/>
          <p:nvPr/>
        </p:nvSpPr>
        <p:spPr>
          <a:xfrm>
            <a:off x="5078747" y="8985546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5" y="0"/>
                </a:lnTo>
                <a:lnTo>
                  <a:pt x="1170195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61" name="Freeform 61"/>
          <p:cNvSpPr/>
          <p:nvPr/>
        </p:nvSpPr>
        <p:spPr>
          <a:xfrm>
            <a:off x="5476358" y="6016788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62" name="Freeform 62"/>
          <p:cNvSpPr/>
          <p:nvPr/>
        </p:nvSpPr>
        <p:spPr>
          <a:xfrm>
            <a:off x="-396824" y="7608070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63" name="Freeform 63"/>
          <p:cNvSpPr/>
          <p:nvPr/>
        </p:nvSpPr>
        <p:spPr>
          <a:xfrm>
            <a:off x="2795538" y="10043799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5" y="0"/>
                </a:lnTo>
                <a:lnTo>
                  <a:pt x="1170195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64" name="Freeform 64"/>
          <p:cNvSpPr/>
          <p:nvPr/>
        </p:nvSpPr>
        <p:spPr>
          <a:xfrm>
            <a:off x="2483794" y="7090146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65" name="Freeform 65"/>
          <p:cNvSpPr/>
          <p:nvPr/>
        </p:nvSpPr>
        <p:spPr>
          <a:xfrm>
            <a:off x="1870057" y="5858980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66" name="Freeform 66"/>
          <p:cNvSpPr/>
          <p:nvPr/>
        </p:nvSpPr>
        <p:spPr>
          <a:xfrm>
            <a:off x="1284879" y="7766686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0"/>
                </a:lnTo>
                <a:lnTo>
                  <a:pt x="0" y="85277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67" name="Freeform 67"/>
          <p:cNvSpPr/>
          <p:nvPr/>
        </p:nvSpPr>
        <p:spPr>
          <a:xfrm>
            <a:off x="-242964" y="9778353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68" name="Freeform 68"/>
          <p:cNvSpPr/>
          <p:nvPr/>
        </p:nvSpPr>
        <p:spPr>
          <a:xfrm>
            <a:off x="3807848" y="8004473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69" name="Freeform 69"/>
          <p:cNvSpPr/>
          <p:nvPr/>
        </p:nvSpPr>
        <p:spPr>
          <a:xfrm>
            <a:off x="6215315" y="8193071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70" name="Freeform 70"/>
          <p:cNvSpPr/>
          <p:nvPr/>
        </p:nvSpPr>
        <p:spPr>
          <a:xfrm>
            <a:off x="4916558" y="9953057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0"/>
                </a:lnTo>
                <a:lnTo>
                  <a:pt x="0" y="85277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71" name="Freeform 71"/>
          <p:cNvSpPr/>
          <p:nvPr/>
        </p:nvSpPr>
        <p:spPr>
          <a:xfrm>
            <a:off x="619510" y="6355669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3"/>
                </a:lnTo>
                <a:lnTo>
                  <a:pt x="0" y="7121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72" name="Freeform 72"/>
          <p:cNvSpPr/>
          <p:nvPr/>
        </p:nvSpPr>
        <p:spPr>
          <a:xfrm>
            <a:off x="343992" y="8733533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4"/>
                </a:lnTo>
                <a:lnTo>
                  <a:pt x="0" y="71216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73" name="Freeform 73"/>
          <p:cNvSpPr/>
          <p:nvPr/>
        </p:nvSpPr>
        <p:spPr>
          <a:xfrm>
            <a:off x="3295556" y="9045842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7" y="0"/>
                </a:lnTo>
                <a:lnTo>
                  <a:pt x="551037" y="712163"/>
                </a:lnTo>
                <a:lnTo>
                  <a:pt x="0" y="7121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74" name="Freeform 74"/>
          <p:cNvSpPr/>
          <p:nvPr/>
        </p:nvSpPr>
        <p:spPr>
          <a:xfrm>
            <a:off x="3715637" y="6476693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3"/>
                </a:lnTo>
                <a:lnTo>
                  <a:pt x="0" y="7121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75" name="Freeform 75"/>
          <p:cNvSpPr/>
          <p:nvPr/>
        </p:nvSpPr>
        <p:spPr>
          <a:xfrm>
            <a:off x="6215315" y="7170789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7" y="0"/>
                </a:lnTo>
                <a:lnTo>
                  <a:pt x="551037" y="712164"/>
                </a:lnTo>
                <a:lnTo>
                  <a:pt x="0" y="71216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76" name="Freeform 76"/>
          <p:cNvSpPr/>
          <p:nvPr/>
        </p:nvSpPr>
        <p:spPr>
          <a:xfrm>
            <a:off x="1533698" y="10043799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3"/>
                </a:lnTo>
                <a:lnTo>
                  <a:pt x="0" y="7121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77" name="Freeform 77"/>
          <p:cNvSpPr/>
          <p:nvPr/>
        </p:nvSpPr>
        <p:spPr>
          <a:xfrm>
            <a:off x="-87245" y="5343727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3"/>
                </a:lnTo>
                <a:lnTo>
                  <a:pt x="0" y="7121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78" name="Freeform 78"/>
          <p:cNvSpPr/>
          <p:nvPr/>
        </p:nvSpPr>
        <p:spPr>
          <a:xfrm>
            <a:off x="1654144" y="6585990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79" name="Freeform 79"/>
          <p:cNvSpPr/>
          <p:nvPr/>
        </p:nvSpPr>
        <p:spPr>
          <a:xfrm>
            <a:off x="2579447" y="8124184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80" name="Freeform 80"/>
          <p:cNvSpPr/>
          <p:nvPr/>
        </p:nvSpPr>
        <p:spPr>
          <a:xfrm>
            <a:off x="5285822" y="7918161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10" y="0"/>
                </a:lnTo>
                <a:lnTo>
                  <a:pt x="493210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81" name="Freeform 81"/>
          <p:cNvSpPr/>
          <p:nvPr/>
        </p:nvSpPr>
        <p:spPr>
          <a:xfrm>
            <a:off x="4493650" y="5930476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10" y="0"/>
                </a:lnTo>
                <a:lnTo>
                  <a:pt x="493210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82" name="Freeform 82"/>
          <p:cNvSpPr/>
          <p:nvPr/>
        </p:nvSpPr>
        <p:spPr>
          <a:xfrm>
            <a:off x="6519747" y="9722023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83" name="Freeform 83"/>
          <p:cNvSpPr/>
          <p:nvPr/>
        </p:nvSpPr>
        <p:spPr>
          <a:xfrm>
            <a:off x="4069493" y="9474771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2"/>
                </a:lnTo>
                <a:lnTo>
                  <a:pt x="0" y="965432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84" name="Freeform 84"/>
          <p:cNvSpPr/>
          <p:nvPr/>
        </p:nvSpPr>
        <p:spPr>
          <a:xfrm>
            <a:off x="1040488" y="4861011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10" y="0"/>
                </a:lnTo>
                <a:lnTo>
                  <a:pt x="493210" y="965432"/>
                </a:lnTo>
                <a:lnTo>
                  <a:pt x="0" y="965432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85" name="Freeform 85"/>
          <p:cNvSpPr/>
          <p:nvPr/>
        </p:nvSpPr>
        <p:spPr>
          <a:xfrm>
            <a:off x="6490834" y="5153130"/>
            <a:ext cx="480704" cy="965431"/>
          </a:xfrm>
          <a:custGeom>
            <a:avLst/>
            <a:gdLst/>
            <a:ahLst/>
            <a:cxnLst/>
            <a:rect l="l" t="t" r="r" b="b"/>
            <a:pathLst>
              <a:path w="480704" h="965431">
                <a:moveTo>
                  <a:pt x="0" y="0"/>
                </a:moveTo>
                <a:lnTo>
                  <a:pt x="480703" y="0"/>
                </a:lnTo>
                <a:lnTo>
                  <a:pt x="480703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5737" t="-8732" r="-134744" b="-35903"/>
            </a:stretch>
          </a:blipFill>
        </p:spPr>
      </p:sp>
      <p:grpSp>
        <p:nvGrpSpPr>
          <p:cNvPr id="86" name="Group 86"/>
          <p:cNvGrpSpPr/>
          <p:nvPr/>
        </p:nvGrpSpPr>
        <p:grpSpPr>
          <a:xfrm>
            <a:off x="0" y="0"/>
            <a:ext cx="7060153" cy="10836606"/>
            <a:chOff x="0" y="0"/>
            <a:chExt cx="2530199" cy="3883595"/>
          </a:xfrm>
        </p:grpSpPr>
        <p:sp>
          <p:nvSpPr>
            <p:cNvPr id="87" name="Freeform 87"/>
            <p:cNvSpPr/>
            <p:nvPr/>
          </p:nvSpPr>
          <p:spPr>
            <a:xfrm>
              <a:off x="0" y="0"/>
              <a:ext cx="2530199" cy="3883595"/>
            </a:xfrm>
            <a:custGeom>
              <a:avLst/>
              <a:gdLst/>
              <a:ahLst/>
              <a:cxnLst/>
              <a:rect l="l" t="t" r="r" b="b"/>
              <a:pathLst>
                <a:path w="2530199" h="3883595">
                  <a:moveTo>
                    <a:pt x="40573" y="0"/>
                  </a:moveTo>
                  <a:lnTo>
                    <a:pt x="2489626" y="0"/>
                  </a:lnTo>
                  <a:cubicBezTo>
                    <a:pt x="2512034" y="0"/>
                    <a:pt x="2530199" y="18165"/>
                    <a:pt x="2530199" y="40573"/>
                  </a:cubicBezTo>
                  <a:lnTo>
                    <a:pt x="2530199" y="3843022"/>
                  </a:lnTo>
                  <a:cubicBezTo>
                    <a:pt x="2530199" y="3865430"/>
                    <a:pt x="2512034" y="3883595"/>
                    <a:pt x="2489626" y="3883595"/>
                  </a:cubicBezTo>
                  <a:lnTo>
                    <a:pt x="40573" y="3883595"/>
                  </a:lnTo>
                  <a:cubicBezTo>
                    <a:pt x="18165" y="3883595"/>
                    <a:pt x="0" y="3865430"/>
                    <a:pt x="0" y="3843022"/>
                  </a:cubicBezTo>
                  <a:lnTo>
                    <a:pt x="0" y="40573"/>
                  </a:lnTo>
                  <a:cubicBezTo>
                    <a:pt x="0" y="18165"/>
                    <a:pt x="18165" y="0"/>
                    <a:pt x="40573" y="0"/>
                  </a:cubicBezTo>
                  <a:close/>
                </a:path>
              </a:pathLst>
            </a:custGeom>
            <a:solidFill>
              <a:srgbClr val="FFFFFF">
                <a:alpha val="81961"/>
              </a:srgbClr>
            </a:solidFill>
          </p:spPr>
        </p:sp>
        <p:sp>
          <p:nvSpPr>
            <p:cNvPr id="88" name="TextBox 88"/>
            <p:cNvSpPr txBox="1"/>
            <p:nvPr/>
          </p:nvSpPr>
          <p:spPr>
            <a:xfrm>
              <a:off x="0" y="-28575"/>
              <a:ext cx="2530199" cy="391217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89" name="TextBox 89"/>
          <p:cNvSpPr txBox="1"/>
          <p:nvPr/>
        </p:nvSpPr>
        <p:spPr>
          <a:xfrm>
            <a:off x="2744536" y="227680"/>
            <a:ext cx="2145937" cy="5559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480"/>
              </a:lnSpc>
            </a:pPr>
            <a:r>
              <a:rPr lang="en-US" sz="3200" b="1" dirty="0" err="1">
                <a:solidFill>
                  <a:srgbClr val="5271FF"/>
                </a:solidFill>
                <a:latin typeface="Open Dyslexic Bold"/>
                <a:ea typeface="Open Dyslexic Bold"/>
                <a:cs typeface="Open Dyslexic Bold"/>
                <a:sym typeface="Open Dyslexic Bold"/>
              </a:rPr>
              <a:t>Itinerario</a:t>
            </a:r>
            <a:endParaRPr lang="en-US" sz="3200" b="1" dirty="0">
              <a:solidFill>
                <a:srgbClr val="5271FF"/>
              </a:solidFill>
              <a:latin typeface="Open Dyslexic Bold"/>
              <a:ea typeface="Open Dyslexic Bold"/>
              <a:cs typeface="Open Dyslexic Bold"/>
              <a:sym typeface="Open Dyslexic Bold"/>
            </a:endParaRPr>
          </a:p>
        </p:txBody>
      </p:sp>
      <p:sp>
        <p:nvSpPr>
          <p:cNvPr id="90" name="Freeform 90"/>
          <p:cNvSpPr/>
          <p:nvPr/>
        </p:nvSpPr>
        <p:spPr>
          <a:xfrm>
            <a:off x="756000" y="1082160"/>
            <a:ext cx="6048000" cy="4263840"/>
          </a:xfrm>
          <a:custGeom>
            <a:avLst/>
            <a:gdLst/>
            <a:ahLst/>
            <a:cxnLst/>
            <a:rect l="l" t="t" r="r" b="b"/>
            <a:pathLst>
              <a:path w="6048000" h="4263840">
                <a:moveTo>
                  <a:pt x="0" y="0"/>
                </a:moveTo>
                <a:lnTo>
                  <a:pt x="6048000" y="0"/>
                </a:lnTo>
                <a:lnTo>
                  <a:pt x="6048000" y="4263840"/>
                </a:lnTo>
                <a:lnTo>
                  <a:pt x="0" y="4263840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/>
            </a:stretch>
          </a:blipFill>
        </p:spPr>
      </p:sp>
      <p:sp>
        <p:nvSpPr>
          <p:cNvPr id="91" name="TextBox 91"/>
          <p:cNvSpPr txBox="1"/>
          <p:nvPr/>
        </p:nvSpPr>
        <p:spPr>
          <a:xfrm>
            <a:off x="854709" y="1251358"/>
            <a:ext cx="4222403" cy="34349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5499"/>
              </a:lnSpc>
            </a:pPr>
            <a:r>
              <a:rPr lang="en-US" sz="2199" dirty="0" err="1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Orixe</a:t>
            </a:r>
            <a:r>
              <a:rPr lang="en-US" sz="2199" dirty="0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:</a:t>
            </a:r>
          </a:p>
          <a:p>
            <a:pPr algn="just">
              <a:lnSpc>
                <a:spcPts val="5499"/>
              </a:lnSpc>
            </a:pPr>
            <a:r>
              <a:rPr lang="en-US" sz="2199" dirty="0" err="1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Destino</a:t>
            </a:r>
            <a:r>
              <a:rPr lang="en-US" sz="2199" dirty="0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:</a:t>
            </a:r>
          </a:p>
          <a:p>
            <a:pPr algn="just">
              <a:lnSpc>
                <a:spcPts val="5499"/>
              </a:lnSpc>
            </a:pPr>
            <a:r>
              <a:rPr lang="en-US" sz="2199" dirty="0" err="1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Duración</a:t>
            </a:r>
            <a:r>
              <a:rPr lang="en-US" sz="2199" dirty="0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 da </a:t>
            </a:r>
            <a:r>
              <a:rPr lang="en-US" sz="2199" dirty="0" err="1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ruta</a:t>
            </a:r>
            <a:r>
              <a:rPr lang="en-US" sz="2199" dirty="0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:</a:t>
            </a:r>
          </a:p>
          <a:p>
            <a:pPr algn="just">
              <a:lnSpc>
                <a:spcPts val="5499"/>
              </a:lnSpc>
            </a:pPr>
            <a:r>
              <a:rPr lang="en-US" sz="2000" dirty="0" err="1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Días</a:t>
            </a:r>
            <a:r>
              <a:rPr lang="en-US" sz="2000" dirty="0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 </a:t>
            </a:r>
            <a:r>
              <a:rPr lang="en-US" sz="2000" dirty="0" err="1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disponibles</a:t>
            </a:r>
            <a:r>
              <a:rPr lang="en-US" sz="2000" dirty="0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 para a </a:t>
            </a:r>
            <a:r>
              <a:rPr lang="en-US" sz="2000" dirty="0" err="1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ruta</a:t>
            </a:r>
            <a:r>
              <a:rPr lang="en-US" sz="2000" dirty="0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:</a:t>
            </a:r>
          </a:p>
          <a:p>
            <a:pPr algn="just">
              <a:lnSpc>
                <a:spcPts val="5499"/>
              </a:lnSpc>
            </a:pPr>
            <a:r>
              <a:rPr lang="en-US" sz="2199" dirty="0" err="1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Ligazón</a:t>
            </a:r>
            <a:r>
              <a:rPr lang="en-US" sz="2199" dirty="0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 </a:t>
            </a:r>
            <a:r>
              <a:rPr lang="en-US" sz="2199" dirty="0" err="1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á</a:t>
            </a:r>
            <a:r>
              <a:rPr lang="en-US" sz="2199" dirty="0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 </a:t>
            </a:r>
            <a:r>
              <a:rPr lang="en-US" sz="2199" dirty="0" err="1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ruta</a:t>
            </a:r>
            <a:r>
              <a:rPr lang="en-US" sz="2199" dirty="0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:</a:t>
            </a:r>
          </a:p>
        </p:txBody>
      </p:sp>
      <p:sp>
        <p:nvSpPr>
          <p:cNvPr id="92" name="TextBox 92"/>
          <p:cNvSpPr txBox="1"/>
          <p:nvPr/>
        </p:nvSpPr>
        <p:spPr>
          <a:xfrm>
            <a:off x="1804832" y="1489483"/>
            <a:ext cx="4884390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 dirty="0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______________________________________</a:t>
            </a:r>
          </a:p>
        </p:txBody>
      </p:sp>
      <p:sp>
        <p:nvSpPr>
          <p:cNvPr id="93" name="TextBox 93"/>
          <p:cNvSpPr txBox="1"/>
          <p:nvPr/>
        </p:nvSpPr>
        <p:spPr>
          <a:xfrm>
            <a:off x="2071379" y="2185669"/>
            <a:ext cx="4633912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 dirty="0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____________________________________</a:t>
            </a:r>
          </a:p>
        </p:txBody>
      </p:sp>
      <p:sp>
        <p:nvSpPr>
          <p:cNvPr id="94" name="TextBox 94"/>
          <p:cNvSpPr txBox="1"/>
          <p:nvPr/>
        </p:nvSpPr>
        <p:spPr>
          <a:xfrm>
            <a:off x="3433011" y="2841335"/>
            <a:ext cx="3256211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 dirty="0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_________________________</a:t>
            </a:r>
          </a:p>
        </p:txBody>
      </p:sp>
      <p:sp>
        <p:nvSpPr>
          <p:cNvPr id="95" name="TextBox 95"/>
          <p:cNvSpPr txBox="1"/>
          <p:nvPr/>
        </p:nvSpPr>
        <p:spPr>
          <a:xfrm>
            <a:off x="4842685" y="3537930"/>
            <a:ext cx="1862607" cy="37093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 dirty="0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______________</a:t>
            </a:r>
          </a:p>
        </p:txBody>
      </p:sp>
      <p:sp>
        <p:nvSpPr>
          <p:cNvPr id="96" name="Freeform 96"/>
          <p:cNvSpPr/>
          <p:nvPr/>
        </p:nvSpPr>
        <p:spPr>
          <a:xfrm>
            <a:off x="756000" y="5936550"/>
            <a:ext cx="6048000" cy="4263840"/>
          </a:xfrm>
          <a:custGeom>
            <a:avLst/>
            <a:gdLst/>
            <a:ahLst/>
            <a:cxnLst/>
            <a:rect l="l" t="t" r="r" b="b"/>
            <a:pathLst>
              <a:path w="6048000" h="4263840">
                <a:moveTo>
                  <a:pt x="0" y="0"/>
                </a:moveTo>
                <a:lnTo>
                  <a:pt x="6048000" y="0"/>
                </a:lnTo>
                <a:lnTo>
                  <a:pt x="6048000" y="4263840"/>
                </a:lnTo>
                <a:lnTo>
                  <a:pt x="0" y="4263840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/>
            </a:stretch>
          </a:blipFill>
        </p:spPr>
      </p:sp>
      <p:sp>
        <p:nvSpPr>
          <p:cNvPr id="97" name="TextBox 97"/>
          <p:cNvSpPr txBox="1"/>
          <p:nvPr/>
        </p:nvSpPr>
        <p:spPr>
          <a:xfrm>
            <a:off x="756000" y="6389848"/>
            <a:ext cx="6048000" cy="32429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680"/>
              </a:lnSpc>
            </a:pPr>
            <a:r>
              <a:rPr lang="en-US" sz="6200" b="1">
                <a:solidFill>
                  <a:srgbClr val="5271FF"/>
                </a:solidFill>
                <a:latin typeface="Open Dyslexic Bold"/>
                <a:ea typeface="Open Dyslexic Bold"/>
                <a:cs typeface="Open Dyslexic Bold"/>
                <a:sym typeface="Open Dyslexic Bold"/>
              </a:rPr>
              <a:t>Pega aquí o itinerario completo</a:t>
            </a:r>
          </a:p>
        </p:txBody>
      </p:sp>
      <p:sp>
        <p:nvSpPr>
          <p:cNvPr id="98" name="TextBox 98"/>
          <p:cNvSpPr txBox="1"/>
          <p:nvPr/>
        </p:nvSpPr>
        <p:spPr>
          <a:xfrm>
            <a:off x="3093111" y="4234525"/>
            <a:ext cx="3673241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 dirty="0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_____________________________</a:t>
            </a:r>
          </a:p>
        </p:txBody>
      </p:sp>
      <p:sp>
        <p:nvSpPr>
          <p:cNvPr id="99" name="Rectángulo 98">
            <a:hlinkClick r:id="rId10" action="ppaction://hlinksldjump"/>
            <a:extLst>
              <a:ext uri="{FF2B5EF4-FFF2-40B4-BE49-F238E27FC236}">
                <a16:creationId xmlns:a16="http://schemas.microsoft.com/office/drawing/2014/main" id="{6ABEE1DF-E937-254A-A577-E38E023CE68E}"/>
              </a:ext>
            </a:extLst>
          </p:cNvPr>
          <p:cNvSpPr/>
          <p:nvPr/>
        </p:nvSpPr>
        <p:spPr>
          <a:xfrm>
            <a:off x="7131183" y="243616"/>
            <a:ext cx="437831" cy="9122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0" name="Rectángulo 99">
            <a:hlinkClick r:id="rId11" action="ppaction://hlinksldjump"/>
            <a:extLst>
              <a:ext uri="{FF2B5EF4-FFF2-40B4-BE49-F238E27FC236}">
                <a16:creationId xmlns:a16="http://schemas.microsoft.com/office/drawing/2014/main" id="{D6354439-D39A-184F-B4F6-99F7C2167857}"/>
              </a:ext>
            </a:extLst>
          </p:cNvPr>
          <p:cNvSpPr/>
          <p:nvPr/>
        </p:nvSpPr>
        <p:spPr>
          <a:xfrm>
            <a:off x="7152838" y="1179422"/>
            <a:ext cx="437831" cy="780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1" name="Rectángulo 100">
            <a:hlinkClick r:id="rId12" action="ppaction://hlinksldjump"/>
            <a:extLst>
              <a:ext uri="{FF2B5EF4-FFF2-40B4-BE49-F238E27FC236}">
                <a16:creationId xmlns:a16="http://schemas.microsoft.com/office/drawing/2014/main" id="{0FDD2FC5-85EA-AE47-89B0-AF71E4D8AFF6}"/>
              </a:ext>
            </a:extLst>
          </p:cNvPr>
          <p:cNvSpPr/>
          <p:nvPr/>
        </p:nvSpPr>
        <p:spPr>
          <a:xfrm>
            <a:off x="7158411" y="2002245"/>
            <a:ext cx="437831" cy="780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2" name="Rectángulo 101">
            <a:hlinkClick r:id="rId13" action="ppaction://hlinksldjump"/>
            <a:extLst>
              <a:ext uri="{FF2B5EF4-FFF2-40B4-BE49-F238E27FC236}">
                <a16:creationId xmlns:a16="http://schemas.microsoft.com/office/drawing/2014/main" id="{0F582979-B965-4743-B871-9589A067BE14}"/>
              </a:ext>
            </a:extLst>
          </p:cNvPr>
          <p:cNvSpPr/>
          <p:nvPr/>
        </p:nvSpPr>
        <p:spPr>
          <a:xfrm>
            <a:off x="7161221" y="2883796"/>
            <a:ext cx="437831" cy="780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03" name="Rectángulo 102">
            <a:hlinkClick r:id="rId14" action="ppaction://hlinksldjump"/>
            <a:extLst>
              <a:ext uri="{FF2B5EF4-FFF2-40B4-BE49-F238E27FC236}">
                <a16:creationId xmlns:a16="http://schemas.microsoft.com/office/drawing/2014/main" id="{3982E95C-D211-BB4D-A7FD-AA00952E7B40}"/>
              </a:ext>
            </a:extLst>
          </p:cNvPr>
          <p:cNvSpPr/>
          <p:nvPr/>
        </p:nvSpPr>
        <p:spPr>
          <a:xfrm>
            <a:off x="7156163" y="3731556"/>
            <a:ext cx="437831" cy="780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4" name="Rectángulo 103">
            <a:hlinkClick r:id="rId15" action="ppaction://hlinksldjump"/>
            <a:extLst>
              <a:ext uri="{FF2B5EF4-FFF2-40B4-BE49-F238E27FC236}">
                <a16:creationId xmlns:a16="http://schemas.microsoft.com/office/drawing/2014/main" id="{677853FB-8A13-E944-B698-03AE1C4031CA}"/>
              </a:ext>
            </a:extLst>
          </p:cNvPr>
          <p:cNvSpPr/>
          <p:nvPr/>
        </p:nvSpPr>
        <p:spPr>
          <a:xfrm>
            <a:off x="7158411" y="4676629"/>
            <a:ext cx="437831" cy="780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5" name="Rectángulo 104">
            <a:hlinkClick r:id="rId16" action="ppaction://hlinksldjump"/>
            <a:extLst>
              <a:ext uri="{FF2B5EF4-FFF2-40B4-BE49-F238E27FC236}">
                <a16:creationId xmlns:a16="http://schemas.microsoft.com/office/drawing/2014/main" id="{89AACFD3-48E3-234A-AB6A-1BE3E39E673F}"/>
              </a:ext>
            </a:extLst>
          </p:cNvPr>
          <p:cNvSpPr/>
          <p:nvPr/>
        </p:nvSpPr>
        <p:spPr>
          <a:xfrm>
            <a:off x="7191582" y="5494801"/>
            <a:ext cx="437831" cy="22760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275864" y="1335493"/>
            <a:ext cx="2268000" cy="2268000"/>
            <a:chOff x="0" y="0"/>
            <a:chExt cx="812800" cy="812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126301" y="0"/>
                  </a:moveTo>
                  <a:lnTo>
                    <a:pt x="686499" y="0"/>
                  </a:lnTo>
                  <a:cubicBezTo>
                    <a:pt x="719996" y="0"/>
                    <a:pt x="752121" y="13307"/>
                    <a:pt x="775807" y="36993"/>
                  </a:cubicBezTo>
                  <a:cubicBezTo>
                    <a:pt x="799493" y="60679"/>
                    <a:pt x="812800" y="92804"/>
                    <a:pt x="812800" y="126301"/>
                  </a:cubicBezTo>
                  <a:lnTo>
                    <a:pt x="812800" y="686499"/>
                  </a:lnTo>
                  <a:cubicBezTo>
                    <a:pt x="812800" y="719996"/>
                    <a:pt x="799493" y="752121"/>
                    <a:pt x="775807" y="775807"/>
                  </a:cubicBezTo>
                  <a:cubicBezTo>
                    <a:pt x="752121" y="799493"/>
                    <a:pt x="719996" y="812800"/>
                    <a:pt x="686499" y="812800"/>
                  </a:cubicBezTo>
                  <a:lnTo>
                    <a:pt x="126301" y="812800"/>
                  </a:lnTo>
                  <a:cubicBezTo>
                    <a:pt x="92804" y="812800"/>
                    <a:pt x="60679" y="799493"/>
                    <a:pt x="36993" y="775807"/>
                  </a:cubicBezTo>
                  <a:cubicBezTo>
                    <a:pt x="13307" y="752121"/>
                    <a:pt x="0" y="719996"/>
                    <a:pt x="0" y="686499"/>
                  </a:cubicBezTo>
                  <a:lnTo>
                    <a:pt x="0" y="126301"/>
                  </a:lnTo>
                  <a:cubicBezTo>
                    <a:pt x="0" y="92804"/>
                    <a:pt x="13307" y="60679"/>
                    <a:pt x="36993" y="36993"/>
                  </a:cubicBezTo>
                  <a:cubicBezTo>
                    <a:pt x="60679" y="13307"/>
                    <a:pt x="92804" y="0"/>
                    <a:pt x="126301" y="0"/>
                  </a:cubicBezTo>
                  <a:close/>
                </a:path>
              </a:pathLst>
            </a:custGeom>
            <a:solidFill>
              <a:srgbClr val="38B6FF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5352238" y="2144885"/>
            <a:ext cx="2268000" cy="2268000"/>
            <a:chOff x="0" y="0"/>
            <a:chExt cx="812800" cy="812800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126301" y="0"/>
                  </a:moveTo>
                  <a:lnTo>
                    <a:pt x="686499" y="0"/>
                  </a:lnTo>
                  <a:cubicBezTo>
                    <a:pt x="719996" y="0"/>
                    <a:pt x="752121" y="13307"/>
                    <a:pt x="775807" y="36993"/>
                  </a:cubicBezTo>
                  <a:cubicBezTo>
                    <a:pt x="799493" y="60679"/>
                    <a:pt x="812800" y="92804"/>
                    <a:pt x="812800" y="126301"/>
                  </a:cubicBezTo>
                  <a:lnTo>
                    <a:pt x="812800" y="686499"/>
                  </a:lnTo>
                  <a:cubicBezTo>
                    <a:pt x="812800" y="719996"/>
                    <a:pt x="799493" y="752121"/>
                    <a:pt x="775807" y="775807"/>
                  </a:cubicBezTo>
                  <a:cubicBezTo>
                    <a:pt x="752121" y="799493"/>
                    <a:pt x="719996" y="812800"/>
                    <a:pt x="686499" y="812800"/>
                  </a:cubicBezTo>
                  <a:lnTo>
                    <a:pt x="126301" y="812800"/>
                  </a:lnTo>
                  <a:cubicBezTo>
                    <a:pt x="92804" y="812800"/>
                    <a:pt x="60679" y="799493"/>
                    <a:pt x="36993" y="775807"/>
                  </a:cubicBezTo>
                  <a:cubicBezTo>
                    <a:pt x="13307" y="752121"/>
                    <a:pt x="0" y="719996"/>
                    <a:pt x="0" y="686499"/>
                  </a:cubicBezTo>
                  <a:lnTo>
                    <a:pt x="0" y="126301"/>
                  </a:lnTo>
                  <a:cubicBezTo>
                    <a:pt x="0" y="92804"/>
                    <a:pt x="13307" y="60679"/>
                    <a:pt x="36993" y="36993"/>
                  </a:cubicBezTo>
                  <a:cubicBezTo>
                    <a:pt x="60679" y="13307"/>
                    <a:pt x="92804" y="0"/>
                    <a:pt x="126301" y="0"/>
                  </a:cubicBezTo>
                  <a:close/>
                </a:path>
              </a:pathLst>
            </a:custGeom>
            <a:solidFill>
              <a:srgbClr val="5271FF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5338036" y="2955680"/>
            <a:ext cx="2268000" cy="2268000"/>
            <a:chOff x="0" y="0"/>
            <a:chExt cx="812800" cy="81280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126301" y="0"/>
                  </a:moveTo>
                  <a:lnTo>
                    <a:pt x="686499" y="0"/>
                  </a:lnTo>
                  <a:cubicBezTo>
                    <a:pt x="719996" y="0"/>
                    <a:pt x="752121" y="13307"/>
                    <a:pt x="775807" y="36993"/>
                  </a:cubicBezTo>
                  <a:cubicBezTo>
                    <a:pt x="799493" y="60679"/>
                    <a:pt x="812800" y="92804"/>
                    <a:pt x="812800" y="126301"/>
                  </a:cubicBezTo>
                  <a:lnTo>
                    <a:pt x="812800" y="686499"/>
                  </a:lnTo>
                  <a:cubicBezTo>
                    <a:pt x="812800" y="719996"/>
                    <a:pt x="799493" y="752121"/>
                    <a:pt x="775807" y="775807"/>
                  </a:cubicBezTo>
                  <a:cubicBezTo>
                    <a:pt x="752121" y="799493"/>
                    <a:pt x="719996" y="812800"/>
                    <a:pt x="686499" y="812800"/>
                  </a:cubicBezTo>
                  <a:lnTo>
                    <a:pt x="126301" y="812800"/>
                  </a:lnTo>
                  <a:cubicBezTo>
                    <a:pt x="92804" y="812800"/>
                    <a:pt x="60679" y="799493"/>
                    <a:pt x="36993" y="775807"/>
                  </a:cubicBezTo>
                  <a:cubicBezTo>
                    <a:pt x="13307" y="752121"/>
                    <a:pt x="0" y="719996"/>
                    <a:pt x="0" y="686499"/>
                  </a:cubicBezTo>
                  <a:lnTo>
                    <a:pt x="0" y="126301"/>
                  </a:lnTo>
                  <a:cubicBezTo>
                    <a:pt x="0" y="92804"/>
                    <a:pt x="13307" y="60679"/>
                    <a:pt x="36993" y="36993"/>
                  </a:cubicBezTo>
                  <a:cubicBezTo>
                    <a:pt x="60679" y="13307"/>
                    <a:pt x="92804" y="0"/>
                    <a:pt x="126301" y="0"/>
                  </a:cubicBezTo>
                  <a:close/>
                </a:path>
              </a:pathLst>
            </a:custGeom>
            <a:solidFill>
              <a:srgbClr val="38B6FF"/>
            </a:solidFill>
          </p:spPr>
        </p:sp>
        <p:sp>
          <p:nvSpPr>
            <p:cNvPr id="10" name="TextBox 10"/>
            <p:cNvSpPr txBox="1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5290066" y="3804293"/>
            <a:ext cx="2268000" cy="2268000"/>
            <a:chOff x="0" y="0"/>
            <a:chExt cx="812800" cy="812800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126301" y="0"/>
                  </a:moveTo>
                  <a:lnTo>
                    <a:pt x="686499" y="0"/>
                  </a:lnTo>
                  <a:cubicBezTo>
                    <a:pt x="719996" y="0"/>
                    <a:pt x="752121" y="13307"/>
                    <a:pt x="775807" y="36993"/>
                  </a:cubicBezTo>
                  <a:cubicBezTo>
                    <a:pt x="799493" y="60679"/>
                    <a:pt x="812800" y="92804"/>
                    <a:pt x="812800" y="126301"/>
                  </a:cubicBezTo>
                  <a:lnTo>
                    <a:pt x="812800" y="686499"/>
                  </a:lnTo>
                  <a:cubicBezTo>
                    <a:pt x="812800" y="719996"/>
                    <a:pt x="799493" y="752121"/>
                    <a:pt x="775807" y="775807"/>
                  </a:cubicBezTo>
                  <a:cubicBezTo>
                    <a:pt x="752121" y="799493"/>
                    <a:pt x="719996" y="812800"/>
                    <a:pt x="686499" y="812800"/>
                  </a:cubicBezTo>
                  <a:lnTo>
                    <a:pt x="126301" y="812800"/>
                  </a:lnTo>
                  <a:cubicBezTo>
                    <a:pt x="92804" y="812800"/>
                    <a:pt x="60679" y="799493"/>
                    <a:pt x="36993" y="775807"/>
                  </a:cubicBezTo>
                  <a:cubicBezTo>
                    <a:pt x="13307" y="752121"/>
                    <a:pt x="0" y="719996"/>
                    <a:pt x="0" y="686499"/>
                  </a:cubicBezTo>
                  <a:lnTo>
                    <a:pt x="0" y="126301"/>
                  </a:lnTo>
                  <a:cubicBezTo>
                    <a:pt x="0" y="92804"/>
                    <a:pt x="13307" y="60679"/>
                    <a:pt x="36993" y="36993"/>
                  </a:cubicBezTo>
                  <a:cubicBezTo>
                    <a:pt x="60679" y="13307"/>
                    <a:pt x="92804" y="0"/>
                    <a:pt x="126301" y="0"/>
                  </a:cubicBezTo>
                  <a:close/>
                </a:path>
              </a:pathLst>
            </a:custGeom>
            <a:solidFill>
              <a:srgbClr val="5271FF"/>
            </a:solidFill>
          </p:spPr>
        </p:sp>
        <p:sp>
          <p:nvSpPr>
            <p:cNvPr id="13" name="TextBox 13"/>
            <p:cNvSpPr txBox="1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5290066" y="4669719"/>
            <a:ext cx="2268000" cy="2268000"/>
            <a:chOff x="0" y="0"/>
            <a:chExt cx="812800" cy="812800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126301" y="0"/>
                  </a:moveTo>
                  <a:lnTo>
                    <a:pt x="686499" y="0"/>
                  </a:lnTo>
                  <a:cubicBezTo>
                    <a:pt x="719996" y="0"/>
                    <a:pt x="752121" y="13307"/>
                    <a:pt x="775807" y="36993"/>
                  </a:cubicBezTo>
                  <a:cubicBezTo>
                    <a:pt x="799493" y="60679"/>
                    <a:pt x="812800" y="92804"/>
                    <a:pt x="812800" y="126301"/>
                  </a:cubicBezTo>
                  <a:lnTo>
                    <a:pt x="812800" y="686499"/>
                  </a:lnTo>
                  <a:cubicBezTo>
                    <a:pt x="812800" y="719996"/>
                    <a:pt x="799493" y="752121"/>
                    <a:pt x="775807" y="775807"/>
                  </a:cubicBezTo>
                  <a:cubicBezTo>
                    <a:pt x="752121" y="799493"/>
                    <a:pt x="719996" y="812800"/>
                    <a:pt x="686499" y="812800"/>
                  </a:cubicBezTo>
                  <a:lnTo>
                    <a:pt x="126301" y="812800"/>
                  </a:lnTo>
                  <a:cubicBezTo>
                    <a:pt x="92804" y="812800"/>
                    <a:pt x="60679" y="799493"/>
                    <a:pt x="36993" y="775807"/>
                  </a:cubicBezTo>
                  <a:cubicBezTo>
                    <a:pt x="13307" y="752121"/>
                    <a:pt x="0" y="719996"/>
                    <a:pt x="0" y="686499"/>
                  </a:cubicBezTo>
                  <a:lnTo>
                    <a:pt x="0" y="126301"/>
                  </a:lnTo>
                  <a:cubicBezTo>
                    <a:pt x="0" y="92804"/>
                    <a:pt x="13307" y="60679"/>
                    <a:pt x="36993" y="36993"/>
                  </a:cubicBezTo>
                  <a:cubicBezTo>
                    <a:pt x="60679" y="13307"/>
                    <a:pt x="92804" y="0"/>
                    <a:pt x="126301" y="0"/>
                  </a:cubicBezTo>
                  <a:close/>
                </a:path>
              </a:pathLst>
            </a:custGeom>
            <a:solidFill>
              <a:srgbClr val="38B6FF"/>
            </a:solidFill>
          </p:spPr>
        </p:sp>
        <p:sp>
          <p:nvSpPr>
            <p:cNvPr id="16" name="TextBox 16"/>
            <p:cNvSpPr txBox="1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17" name="Group 17"/>
          <p:cNvGrpSpPr/>
          <p:nvPr/>
        </p:nvGrpSpPr>
        <p:grpSpPr>
          <a:xfrm>
            <a:off x="5372694" y="5565877"/>
            <a:ext cx="2268000" cy="2268000"/>
            <a:chOff x="0" y="0"/>
            <a:chExt cx="812800" cy="812800"/>
          </a:xfrm>
        </p:grpSpPr>
        <p:sp>
          <p:nvSpPr>
            <p:cNvPr id="18" name="Freeform 18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126301" y="0"/>
                  </a:moveTo>
                  <a:lnTo>
                    <a:pt x="686499" y="0"/>
                  </a:lnTo>
                  <a:cubicBezTo>
                    <a:pt x="719996" y="0"/>
                    <a:pt x="752121" y="13307"/>
                    <a:pt x="775807" y="36993"/>
                  </a:cubicBezTo>
                  <a:cubicBezTo>
                    <a:pt x="799493" y="60679"/>
                    <a:pt x="812800" y="92804"/>
                    <a:pt x="812800" y="126301"/>
                  </a:cubicBezTo>
                  <a:lnTo>
                    <a:pt x="812800" y="686499"/>
                  </a:lnTo>
                  <a:cubicBezTo>
                    <a:pt x="812800" y="719996"/>
                    <a:pt x="799493" y="752121"/>
                    <a:pt x="775807" y="775807"/>
                  </a:cubicBezTo>
                  <a:cubicBezTo>
                    <a:pt x="752121" y="799493"/>
                    <a:pt x="719996" y="812800"/>
                    <a:pt x="686499" y="812800"/>
                  </a:cubicBezTo>
                  <a:lnTo>
                    <a:pt x="126301" y="812800"/>
                  </a:lnTo>
                  <a:cubicBezTo>
                    <a:pt x="92804" y="812800"/>
                    <a:pt x="60679" y="799493"/>
                    <a:pt x="36993" y="775807"/>
                  </a:cubicBezTo>
                  <a:cubicBezTo>
                    <a:pt x="13307" y="752121"/>
                    <a:pt x="0" y="719996"/>
                    <a:pt x="0" y="686499"/>
                  </a:cubicBezTo>
                  <a:lnTo>
                    <a:pt x="0" y="126301"/>
                  </a:lnTo>
                  <a:cubicBezTo>
                    <a:pt x="0" y="92804"/>
                    <a:pt x="13307" y="60679"/>
                    <a:pt x="36993" y="36993"/>
                  </a:cubicBezTo>
                  <a:cubicBezTo>
                    <a:pt x="60679" y="13307"/>
                    <a:pt x="92804" y="0"/>
                    <a:pt x="126301" y="0"/>
                  </a:cubicBezTo>
                  <a:close/>
                </a:path>
              </a:pathLst>
            </a:custGeom>
            <a:solidFill>
              <a:srgbClr val="5271FF"/>
            </a:solidFill>
          </p:spPr>
        </p:sp>
        <p:sp>
          <p:nvSpPr>
            <p:cNvPr id="19" name="TextBox 19"/>
            <p:cNvSpPr txBox="1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sp>
        <p:nvSpPr>
          <p:cNvPr id="20" name="TextBox 20"/>
          <p:cNvSpPr txBox="1"/>
          <p:nvPr/>
        </p:nvSpPr>
        <p:spPr>
          <a:xfrm rot="-5400000">
            <a:off x="6461924" y="1646462"/>
            <a:ext cx="1733996" cy="2241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20"/>
              </a:lnSpc>
            </a:pPr>
            <a:r>
              <a:rPr lang="en-US" sz="1300">
                <a:solidFill>
                  <a:srgbClr val="FFFFFF"/>
                </a:solidFill>
                <a:latin typeface="Open Dyslexic"/>
                <a:ea typeface="Open Dyslexic"/>
                <a:cs typeface="Open Dyslexic"/>
                <a:sym typeface="Open Dyslexic"/>
              </a:rPr>
              <a:t>Día 1</a:t>
            </a:r>
          </a:p>
        </p:txBody>
      </p:sp>
      <p:sp>
        <p:nvSpPr>
          <p:cNvPr id="21" name="TextBox 21"/>
          <p:cNvSpPr txBox="1"/>
          <p:nvPr/>
        </p:nvSpPr>
        <p:spPr>
          <a:xfrm rot="-5400000">
            <a:off x="6461924" y="2489648"/>
            <a:ext cx="1733996" cy="2241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20"/>
              </a:lnSpc>
            </a:pPr>
            <a:r>
              <a:rPr lang="en-US" sz="1300">
                <a:solidFill>
                  <a:srgbClr val="FFFFFF"/>
                </a:solidFill>
                <a:latin typeface="Open Dyslexic"/>
                <a:ea typeface="Open Dyslexic"/>
                <a:cs typeface="Open Dyslexic"/>
                <a:sym typeface="Open Dyslexic"/>
              </a:rPr>
              <a:t>Día 2</a:t>
            </a:r>
          </a:p>
        </p:txBody>
      </p:sp>
      <p:sp>
        <p:nvSpPr>
          <p:cNvPr id="22" name="TextBox 22"/>
          <p:cNvSpPr txBox="1"/>
          <p:nvPr/>
        </p:nvSpPr>
        <p:spPr>
          <a:xfrm rot="-5400000">
            <a:off x="6461924" y="5068434"/>
            <a:ext cx="1733996" cy="2241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20"/>
              </a:lnSpc>
            </a:pPr>
            <a:r>
              <a:rPr lang="en-US" sz="1300">
                <a:solidFill>
                  <a:srgbClr val="FFFFFF"/>
                </a:solidFill>
                <a:latin typeface="Open Dyslexic"/>
                <a:ea typeface="Open Dyslexic"/>
                <a:cs typeface="Open Dyslexic"/>
                <a:sym typeface="Open Dyslexic"/>
              </a:rPr>
              <a:t>Día 5</a:t>
            </a:r>
          </a:p>
        </p:txBody>
      </p:sp>
      <p:sp>
        <p:nvSpPr>
          <p:cNvPr id="23" name="TextBox 23"/>
          <p:cNvSpPr txBox="1"/>
          <p:nvPr/>
        </p:nvSpPr>
        <p:spPr>
          <a:xfrm rot="-5400000">
            <a:off x="6461924" y="5927446"/>
            <a:ext cx="1733996" cy="2241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20"/>
              </a:lnSpc>
            </a:pPr>
            <a:r>
              <a:rPr lang="en-US" sz="1300">
                <a:solidFill>
                  <a:srgbClr val="FFFFFF"/>
                </a:solidFill>
                <a:latin typeface="Open Dyslexic"/>
                <a:ea typeface="Open Dyslexic"/>
                <a:cs typeface="Open Dyslexic"/>
                <a:sym typeface="Open Dyslexic"/>
              </a:rPr>
              <a:t>Notas</a:t>
            </a:r>
          </a:p>
        </p:txBody>
      </p:sp>
      <p:grpSp>
        <p:nvGrpSpPr>
          <p:cNvPr id="24" name="Group 24"/>
          <p:cNvGrpSpPr/>
          <p:nvPr/>
        </p:nvGrpSpPr>
        <p:grpSpPr>
          <a:xfrm>
            <a:off x="-166368" y="-144449"/>
            <a:ext cx="7345308" cy="11445006"/>
            <a:chOff x="0" y="0"/>
            <a:chExt cx="2632392" cy="4101632"/>
          </a:xfrm>
        </p:grpSpPr>
        <p:sp>
          <p:nvSpPr>
            <p:cNvPr id="25" name="Freeform 25"/>
            <p:cNvSpPr/>
            <p:nvPr/>
          </p:nvSpPr>
          <p:spPr>
            <a:xfrm>
              <a:off x="0" y="0"/>
              <a:ext cx="2632392" cy="4101632"/>
            </a:xfrm>
            <a:custGeom>
              <a:avLst/>
              <a:gdLst/>
              <a:ahLst/>
              <a:cxnLst/>
              <a:rect l="l" t="t" r="r" b="b"/>
              <a:pathLst>
                <a:path w="2632392" h="4101632">
                  <a:moveTo>
                    <a:pt x="38998" y="0"/>
                  </a:moveTo>
                  <a:lnTo>
                    <a:pt x="2593395" y="0"/>
                  </a:lnTo>
                  <a:cubicBezTo>
                    <a:pt x="2603737" y="0"/>
                    <a:pt x="2613657" y="4109"/>
                    <a:pt x="2620970" y="11422"/>
                  </a:cubicBezTo>
                  <a:cubicBezTo>
                    <a:pt x="2628284" y="18736"/>
                    <a:pt x="2632392" y="28655"/>
                    <a:pt x="2632392" y="38998"/>
                  </a:cubicBezTo>
                  <a:lnTo>
                    <a:pt x="2632392" y="4062634"/>
                  </a:lnTo>
                  <a:cubicBezTo>
                    <a:pt x="2632392" y="4084172"/>
                    <a:pt x="2614932" y="4101632"/>
                    <a:pt x="2593395" y="4101632"/>
                  </a:cubicBezTo>
                  <a:lnTo>
                    <a:pt x="38998" y="4101632"/>
                  </a:lnTo>
                  <a:cubicBezTo>
                    <a:pt x="17460" y="4101632"/>
                    <a:pt x="0" y="4084172"/>
                    <a:pt x="0" y="4062634"/>
                  </a:cubicBezTo>
                  <a:lnTo>
                    <a:pt x="0" y="38998"/>
                  </a:lnTo>
                  <a:cubicBezTo>
                    <a:pt x="0" y="17460"/>
                    <a:pt x="17460" y="0"/>
                    <a:pt x="38998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26" name="TextBox 26"/>
            <p:cNvSpPr txBox="1"/>
            <p:nvPr/>
          </p:nvSpPr>
          <p:spPr>
            <a:xfrm>
              <a:off x="0" y="-28575"/>
              <a:ext cx="2632392" cy="413020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sp>
        <p:nvSpPr>
          <p:cNvPr id="27" name="Freeform 27"/>
          <p:cNvSpPr/>
          <p:nvPr/>
        </p:nvSpPr>
        <p:spPr>
          <a:xfrm>
            <a:off x="760328" y="1057933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6"/>
                </a:lnTo>
                <a:lnTo>
                  <a:pt x="0" y="79280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28" name="Freeform 28"/>
          <p:cNvSpPr/>
          <p:nvPr/>
        </p:nvSpPr>
        <p:spPr>
          <a:xfrm>
            <a:off x="4890474" y="2112868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5" y="0"/>
                </a:lnTo>
                <a:lnTo>
                  <a:pt x="1170195" y="792806"/>
                </a:lnTo>
                <a:lnTo>
                  <a:pt x="0" y="79280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29" name="Freeform 29"/>
          <p:cNvSpPr/>
          <p:nvPr/>
        </p:nvSpPr>
        <p:spPr>
          <a:xfrm>
            <a:off x="1806077" y="4056197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0" name="Freeform 30"/>
          <p:cNvSpPr/>
          <p:nvPr/>
        </p:nvSpPr>
        <p:spPr>
          <a:xfrm>
            <a:off x="5475571" y="4124535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5" y="0"/>
                </a:lnTo>
                <a:lnTo>
                  <a:pt x="1170195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1" name="Freeform 31"/>
          <p:cNvSpPr/>
          <p:nvPr/>
        </p:nvSpPr>
        <p:spPr>
          <a:xfrm>
            <a:off x="5873182" y="1155777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6"/>
                </a:lnTo>
                <a:lnTo>
                  <a:pt x="0" y="79280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2" name="Freeform 32"/>
          <p:cNvSpPr/>
          <p:nvPr/>
        </p:nvSpPr>
        <p:spPr>
          <a:xfrm>
            <a:off x="0" y="2747059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6"/>
                </a:lnTo>
                <a:lnTo>
                  <a:pt x="0" y="79280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3" name="Freeform 33"/>
          <p:cNvSpPr/>
          <p:nvPr/>
        </p:nvSpPr>
        <p:spPr>
          <a:xfrm>
            <a:off x="3192363" y="5182788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6"/>
                </a:lnTo>
                <a:lnTo>
                  <a:pt x="0" y="79280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4" name="Freeform 34"/>
          <p:cNvSpPr/>
          <p:nvPr/>
        </p:nvSpPr>
        <p:spPr>
          <a:xfrm>
            <a:off x="3465715" y="402072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5" name="Freeform 35"/>
          <p:cNvSpPr/>
          <p:nvPr/>
        </p:nvSpPr>
        <p:spPr>
          <a:xfrm>
            <a:off x="2880618" y="2229135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6"/>
                </a:lnTo>
                <a:lnTo>
                  <a:pt x="0" y="79280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6" name="Freeform 36"/>
          <p:cNvSpPr/>
          <p:nvPr/>
        </p:nvSpPr>
        <p:spPr>
          <a:xfrm>
            <a:off x="2266882" y="997968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3" y="0"/>
                </a:lnTo>
                <a:lnTo>
                  <a:pt x="862473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37" name="Freeform 37"/>
          <p:cNvSpPr/>
          <p:nvPr/>
        </p:nvSpPr>
        <p:spPr>
          <a:xfrm>
            <a:off x="1681704" y="2905674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3" y="0"/>
                </a:lnTo>
                <a:lnTo>
                  <a:pt x="862473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38" name="Freeform 38"/>
          <p:cNvSpPr/>
          <p:nvPr/>
        </p:nvSpPr>
        <p:spPr>
          <a:xfrm>
            <a:off x="4204672" y="3143462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39" name="Freeform 39"/>
          <p:cNvSpPr/>
          <p:nvPr/>
        </p:nvSpPr>
        <p:spPr>
          <a:xfrm>
            <a:off x="5198195" y="342108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40" name="Freeform 40"/>
          <p:cNvSpPr/>
          <p:nvPr/>
        </p:nvSpPr>
        <p:spPr>
          <a:xfrm>
            <a:off x="5313382" y="5092045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41" name="Freeform 41"/>
          <p:cNvSpPr/>
          <p:nvPr/>
        </p:nvSpPr>
        <p:spPr>
          <a:xfrm>
            <a:off x="1069907" y="2034895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4"/>
                </a:lnTo>
                <a:lnTo>
                  <a:pt x="0" y="71216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42" name="Freeform 42"/>
          <p:cNvSpPr/>
          <p:nvPr/>
        </p:nvSpPr>
        <p:spPr>
          <a:xfrm>
            <a:off x="740816" y="3872522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3"/>
                </a:lnTo>
                <a:lnTo>
                  <a:pt x="0" y="7121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43" name="Freeform 43"/>
          <p:cNvSpPr/>
          <p:nvPr/>
        </p:nvSpPr>
        <p:spPr>
          <a:xfrm>
            <a:off x="3692380" y="4184830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7" y="0"/>
                </a:lnTo>
                <a:lnTo>
                  <a:pt x="551037" y="712164"/>
                </a:lnTo>
                <a:lnTo>
                  <a:pt x="0" y="71216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44" name="Freeform 44"/>
          <p:cNvSpPr/>
          <p:nvPr/>
        </p:nvSpPr>
        <p:spPr>
          <a:xfrm>
            <a:off x="4112461" y="1615681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4"/>
                </a:lnTo>
                <a:lnTo>
                  <a:pt x="0" y="71216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45" name="Freeform 45"/>
          <p:cNvSpPr/>
          <p:nvPr/>
        </p:nvSpPr>
        <p:spPr>
          <a:xfrm>
            <a:off x="6612140" y="2309778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3"/>
                </a:lnTo>
                <a:lnTo>
                  <a:pt x="0" y="7121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46" name="Freeform 46"/>
          <p:cNvSpPr/>
          <p:nvPr/>
        </p:nvSpPr>
        <p:spPr>
          <a:xfrm>
            <a:off x="309579" y="482716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3"/>
                </a:lnTo>
                <a:lnTo>
                  <a:pt x="0" y="7121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47" name="Freeform 47"/>
          <p:cNvSpPr/>
          <p:nvPr/>
        </p:nvSpPr>
        <p:spPr>
          <a:xfrm>
            <a:off x="2050968" y="1724979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48" name="Freeform 48"/>
          <p:cNvSpPr/>
          <p:nvPr/>
        </p:nvSpPr>
        <p:spPr>
          <a:xfrm>
            <a:off x="2976271" y="3263172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49" name="Freeform 49"/>
          <p:cNvSpPr/>
          <p:nvPr/>
        </p:nvSpPr>
        <p:spPr>
          <a:xfrm>
            <a:off x="5682646" y="3057150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10" y="0"/>
                </a:lnTo>
                <a:lnTo>
                  <a:pt x="493210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50" name="Freeform 50"/>
          <p:cNvSpPr/>
          <p:nvPr/>
        </p:nvSpPr>
        <p:spPr>
          <a:xfrm>
            <a:off x="4890474" y="1069464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10" y="0"/>
                </a:lnTo>
                <a:lnTo>
                  <a:pt x="493210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51" name="Freeform 51"/>
          <p:cNvSpPr/>
          <p:nvPr/>
        </p:nvSpPr>
        <p:spPr>
          <a:xfrm>
            <a:off x="4466317" y="4613760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52" name="Freeform 52"/>
          <p:cNvSpPr/>
          <p:nvPr/>
        </p:nvSpPr>
        <p:spPr>
          <a:xfrm>
            <a:off x="1437313" y="0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53" name="Freeform 53"/>
          <p:cNvSpPr/>
          <p:nvPr/>
        </p:nvSpPr>
        <p:spPr>
          <a:xfrm>
            <a:off x="4493650" y="6973879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54" name="Freeform 54"/>
          <p:cNvSpPr/>
          <p:nvPr/>
        </p:nvSpPr>
        <p:spPr>
          <a:xfrm>
            <a:off x="1409253" y="8917208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55" name="Freeform 55"/>
          <p:cNvSpPr/>
          <p:nvPr/>
        </p:nvSpPr>
        <p:spPr>
          <a:xfrm>
            <a:off x="5078747" y="8985546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5" y="0"/>
                </a:lnTo>
                <a:lnTo>
                  <a:pt x="1170195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56" name="Freeform 56"/>
          <p:cNvSpPr/>
          <p:nvPr/>
        </p:nvSpPr>
        <p:spPr>
          <a:xfrm>
            <a:off x="5476358" y="6016788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57" name="Freeform 57"/>
          <p:cNvSpPr/>
          <p:nvPr/>
        </p:nvSpPr>
        <p:spPr>
          <a:xfrm>
            <a:off x="-396824" y="7608070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58" name="Freeform 58"/>
          <p:cNvSpPr/>
          <p:nvPr/>
        </p:nvSpPr>
        <p:spPr>
          <a:xfrm>
            <a:off x="2795538" y="10043799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5" y="0"/>
                </a:lnTo>
                <a:lnTo>
                  <a:pt x="1170195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59" name="Freeform 59"/>
          <p:cNvSpPr/>
          <p:nvPr/>
        </p:nvSpPr>
        <p:spPr>
          <a:xfrm>
            <a:off x="2483794" y="7090146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60" name="Freeform 60"/>
          <p:cNvSpPr/>
          <p:nvPr/>
        </p:nvSpPr>
        <p:spPr>
          <a:xfrm>
            <a:off x="1870057" y="5858980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61" name="Freeform 61"/>
          <p:cNvSpPr/>
          <p:nvPr/>
        </p:nvSpPr>
        <p:spPr>
          <a:xfrm>
            <a:off x="1284879" y="7766686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0"/>
                </a:lnTo>
                <a:lnTo>
                  <a:pt x="0" y="85277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62" name="Freeform 62"/>
          <p:cNvSpPr/>
          <p:nvPr/>
        </p:nvSpPr>
        <p:spPr>
          <a:xfrm>
            <a:off x="-242964" y="9778353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63" name="Freeform 63"/>
          <p:cNvSpPr/>
          <p:nvPr/>
        </p:nvSpPr>
        <p:spPr>
          <a:xfrm>
            <a:off x="3807848" y="8004473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64" name="Freeform 64"/>
          <p:cNvSpPr/>
          <p:nvPr/>
        </p:nvSpPr>
        <p:spPr>
          <a:xfrm>
            <a:off x="6215315" y="8193071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65" name="Freeform 65"/>
          <p:cNvSpPr/>
          <p:nvPr/>
        </p:nvSpPr>
        <p:spPr>
          <a:xfrm>
            <a:off x="4916558" y="9953057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0"/>
                </a:lnTo>
                <a:lnTo>
                  <a:pt x="0" y="85277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66" name="Freeform 66"/>
          <p:cNvSpPr/>
          <p:nvPr/>
        </p:nvSpPr>
        <p:spPr>
          <a:xfrm>
            <a:off x="619510" y="6355669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3"/>
                </a:lnTo>
                <a:lnTo>
                  <a:pt x="0" y="7121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67" name="Freeform 67"/>
          <p:cNvSpPr/>
          <p:nvPr/>
        </p:nvSpPr>
        <p:spPr>
          <a:xfrm>
            <a:off x="343992" y="8733533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4"/>
                </a:lnTo>
                <a:lnTo>
                  <a:pt x="0" y="71216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68" name="Freeform 68"/>
          <p:cNvSpPr/>
          <p:nvPr/>
        </p:nvSpPr>
        <p:spPr>
          <a:xfrm>
            <a:off x="3295556" y="9045842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7" y="0"/>
                </a:lnTo>
                <a:lnTo>
                  <a:pt x="551037" y="712163"/>
                </a:lnTo>
                <a:lnTo>
                  <a:pt x="0" y="7121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69" name="Freeform 69"/>
          <p:cNvSpPr/>
          <p:nvPr/>
        </p:nvSpPr>
        <p:spPr>
          <a:xfrm>
            <a:off x="3715637" y="6476693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3"/>
                </a:lnTo>
                <a:lnTo>
                  <a:pt x="0" y="7121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70" name="Freeform 70"/>
          <p:cNvSpPr/>
          <p:nvPr/>
        </p:nvSpPr>
        <p:spPr>
          <a:xfrm>
            <a:off x="6215315" y="7170789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7" y="0"/>
                </a:lnTo>
                <a:lnTo>
                  <a:pt x="551037" y="712164"/>
                </a:lnTo>
                <a:lnTo>
                  <a:pt x="0" y="71216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71" name="Freeform 71"/>
          <p:cNvSpPr/>
          <p:nvPr/>
        </p:nvSpPr>
        <p:spPr>
          <a:xfrm>
            <a:off x="1533698" y="10043799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3"/>
                </a:lnTo>
                <a:lnTo>
                  <a:pt x="0" y="7121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72" name="Freeform 72"/>
          <p:cNvSpPr/>
          <p:nvPr/>
        </p:nvSpPr>
        <p:spPr>
          <a:xfrm>
            <a:off x="-87245" y="5343727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3"/>
                </a:lnTo>
                <a:lnTo>
                  <a:pt x="0" y="7121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73" name="Freeform 73"/>
          <p:cNvSpPr/>
          <p:nvPr/>
        </p:nvSpPr>
        <p:spPr>
          <a:xfrm>
            <a:off x="1654144" y="6585990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74" name="Freeform 74"/>
          <p:cNvSpPr/>
          <p:nvPr/>
        </p:nvSpPr>
        <p:spPr>
          <a:xfrm>
            <a:off x="2579447" y="8124184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75" name="Freeform 75"/>
          <p:cNvSpPr/>
          <p:nvPr/>
        </p:nvSpPr>
        <p:spPr>
          <a:xfrm>
            <a:off x="5285822" y="7918161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10" y="0"/>
                </a:lnTo>
                <a:lnTo>
                  <a:pt x="493210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76" name="Freeform 76"/>
          <p:cNvSpPr/>
          <p:nvPr/>
        </p:nvSpPr>
        <p:spPr>
          <a:xfrm>
            <a:off x="4493650" y="5930476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10" y="0"/>
                </a:lnTo>
                <a:lnTo>
                  <a:pt x="493210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77" name="Freeform 77"/>
          <p:cNvSpPr/>
          <p:nvPr/>
        </p:nvSpPr>
        <p:spPr>
          <a:xfrm>
            <a:off x="6519747" y="9722023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78" name="Freeform 78"/>
          <p:cNvSpPr/>
          <p:nvPr/>
        </p:nvSpPr>
        <p:spPr>
          <a:xfrm>
            <a:off x="4069493" y="9474771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2"/>
                </a:lnTo>
                <a:lnTo>
                  <a:pt x="0" y="965432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79" name="Freeform 79"/>
          <p:cNvSpPr/>
          <p:nvPr/>
        </p:nvSpPr>
        <p:spPr>
          <a:xfrm>
            <a:off x="1040488" y="4861011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10" y="0"/>
                </a:lnTo>
                <a:lnTo>
                  <a:pt x="493210" y="965432"/>
                </a:lnTo>
                <a:lnTo>
                  <a:pt x="0" y="965432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80" name="Freeform 80"/>
          <p:cNvSpPr/>
          <p:nvPr/>
        </p:nvSpPr>
        <p:spPr>
          <a:xfrm>
            <a:off x="6669967" y="5146789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grpSp>
        <p:nvGrpSpPr>
          <p:cNvPr id="81" name="Group 81"/>
          <p:cNvGrpSpPr/>
          <p:nvPr/>
        </p:nvGrpSpPr>
        <p:grpSpPr>
          <a:xfrm>
            <a:off x="0" y="0"/>
            <a:ext cx="7178939" cy="10836606"/>
            <a:chOff x="0" y="0"/>
            <a:chExt cx="2572770" cy="3883595"/>
          </a:xfrm>
        </p:grpSpPr>
        <p:sp>
          <p:nvSpPr>
            <p:cNvPr id="82" name="Freeform 82"/>
            <p:cNvSpPr/>
            <p:nvPr/>
          </p:nvSpPr>
          <p:spPr>
            <a:xfrm>
              <a:off x="0" y="0"/>
              <a:ext cx="2572770" cy="3883595"/>
            </a:xfrm>
            <a:custGeom>
              <a:avLst/>
              <a:gdLst/>
              <a:ahLst/>
              <a:cxnLst/>
              <a:rect l="l" t="t" r="r" b="b"/>
              <a:pathLst>
                <a:path w="2572770" h="3883595">
                  <a:moveTo>
                    <a:pt x="39902" y="0"/>
                  </a:moveTo>
                  <a:lnTo>
                    <a:pt x="2532868" y="0"/>
                  </a:lnTo>
                  <a:cubicBezTo>
                    <a:pt x="2554905" y="0"/>
                    <a:pt x="2572770" y="17865"/>
                    <a:pt x="2572770" y="39902"/>
                  </a:cubicBezTo>
                  <a:lnTo>
                    <a:pt x="2572770" y="3843693"/>
                  </a:lnTo>
                  <a:cubicBezTo>
                    <a:pt x="2572770" y="3865730"/>
                    <a:pt x="2554905" y="3883595"/>
                    <a:pt x="2532868" y="3883595"/>
                  </a:cubicBezTo>
                  <a:lnTo>
                    <a:pt x="39902" y="3883595"/>
                  </a:lnTo>
                  <a:cubicBezTo>
                    <a:pt x="17865" y="3883595"/>
                    <a:pt x="0" y="3865730"/>
                    <a:pt x="0" y="3843693"/>
                  </a:cubicBezTo>
                  <a:lnTo>
                    <a:pt x="0" y="39902"/>
                  </a:lnTo>
                  <a:cubicBezTo>
                    <a:pt x="0" y="17865"/>
                    <a:pt x="17865" y="0"/>
                    <a:pt x="39902" y="0"/>
                  </a:cubicBezTo>
                  <a:close/>
                </a:path>
              </a:pathLst>
            </a:custGeom>
            <a:solidFill>
              <a:srgbClr val="FFFFFF">
                <a:alpha val="81961"/>
              </a:srgbClr>
            </a:solidFill>
          </p:spPr>
        </p:sp>
        <p:sp>
          <p:nvSpPr>
            <p:cNvPr id="83" name="TextBox 83"/>
            <p:cNvSpPr txBox="1"/>
            <p:nvPr/>
          </p:nvSpPr>
          <p:spPr>
            <a:xfrm>
              <a:off x="0" y="-28575"/>
              <a:ext cx="2572770" cy="391217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84" name="TextBox 84"/>
          <p:cNvSpPr txBox="1"/>
          <p:nvPr/>
        </p:nvSpPr>
        <p:spPr>
          <a:xfrm>
            <a:off x="2017767" y="227680"/>
            <a:ext cx="3327617" cy="5559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480"/>
              </a:lnSpc>
            </a:pPr>
            <a:r>
              <a:rPr lang="en-US" sz="3200" b="1" dirty="0" err="1">
                <a:solidFill>
                  <a:srgbClr val="5271FF"/>
                </a:solidFill>
                <a:latin typeface="Open Dyslexic Bold"/>
                <a:ea typeface="Open Dyslexic Bold"/>
                <a:cs typeface="Open Dyslexic Bold"/>
                <a:sym typeface="Open Dyslexic Bold"/>
              </a:rPr>
              <a:t>Itinerario</a:t>
            </a:r>
            <a:r>
              <a:rPr lang="en-US" sz="3200" b="1" dirty="0">
                <a:solidFill>
                  <a:srgbClr val="5271FF"/>
                </a:solidFill>
                <a:latin typeface="Open Dyslexic Bold"/>
                <a:ea typeface="Open Dyslexic Bold"/>
                <a:cs typeface="Open Dyslexic Bold"/>
                <a:sym typeface="Open Dyslexic Bold"/>
              </a:rPr>
              <a:t> </a:t>
            </a:r>
            <a:r>
              <a:rPr lang="en-US" sz="3200" b="1" dirty="0" err="1">
                <a:solidFill>
                  <a:srgbClr val="5271FF"/>
                </a:solidFill>
                <a:latin typeface="Open Dyslexic Bold"/>
                <a:ea typeface="Open Dyslexic Bold"/>
                <a:cs typeface="Open Dyslexic Bold"/>
                <a:sym typeface="Open Dyslexic Bold"/>
              </a:rPr>
              <a:t>día</a:t>
            </a:r>
            <a:r>
              <a:rPr lang="en-US" sz="3200" b="1" dirty="0">
                <a:solidFill>
                  <a:srgbClr val="5271FF"/>
                </a:solidFill>
                <a:latin typeface="Open Dyslexic Bold"/>
                <a:ea typeface="Open Dyslexic Bold"/>
                <a:cs typeface="Open Dyslexic Bold"/>
                <a:sym typeface="Open Dyslexic Bold"/>
              </a:rPr>
              <a:t> 1</a:t>
            </a:r>
          </a:p>
        </p:txBody>
      </p:sp>
      <p:sp>
        <p:nvSpPr>
          <p:cNvPr id="85" name="Freeform 85"/>
          <p:cNvSpPr/>
          <p:nvPr/>
        </p:nvSpPr>
        <p:spPr>
          <a:xfrm>
            <a:off x="756000" y="1082160"/>
            <a:ext cx="6048000" cy="4263840"/>
          </a:xfrm>
          <a:custGeom>
            <a:avLst/>
            <a:gdLst/>
            <a:ahLst/>
            <a:cxnLst/>
            <a:rect l="l" t="t" r="r" b="b"/>
            <a:pathLst>
              <a:path w="6048000" h="4263840">
                <a:moveTo>
                  <a:pt x="0" y="0"/>
                </a:moveTo>
                <a:lnTo>
                  <a:pt x="6048000" y="0"/>
                </a:lnTo>
                <a:lnTo>
                  <a:pt x="6048000" y="4263840"/>
                </a:lnTo>
                <a:lnTo>
                  <a:pt x="0" y="4263840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/>
            </a:stretch>
          </a:blipFill>
        </p:spPr>
      </p:sp>
      <p:sp>
        <p:nvSpPr>
          <p:cNvPr id="86" name="TextBox 86"/>
          <p:cNvSpPr txBox="1"/>
          <p:nvPr/>
        </p:nvSpPr>
        <p:spPr>
          <a:xfrm>
            <a:off x="844276" y="1094958"/>
            <a:ext cx="5959724" cy="44965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3233"/>
              </a:lnSpc>
            </a:pPr>
            <a:r>
              <a:rPr lang="en-US" sz="2199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Orixe:</a:t>
            </a:r>
          </a:p>
          <a:p>
            <a:pPr algn="just">
              <a:lnSpc>
                <a:spcPts val="3233"/>
              </a:lnSpc>
            </a:pPr>
            <a:r>
              <a:rPr lang="en-US" sz="2199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Destino:</a:t>
            </a:r>
          </a:p>
          <a:p>
            <a:pPr algn="just">
              <a:lnSpc>
                <a:spcPts val="3233"/>
              </a:lnSpc>
            </a:pPr>
            <a:r>
              <a:rPr lang="en-US" sz="2199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Duración da ruta:</a:t>
            </a:r>
          </a:p>
          <a:p>
            <a:pPr algn="just">
              <a:lnSpc>
                <a:spcPts val="3233"/>
              </a:lnSpc>
            </a:pPr>
            <a:r>
              <a:rPr lang="en-US" sz="2199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Hora e lugar de saída:</a:t>
            </a:r>
          </a:p>
          <a:p>
            <a:pPr algn="just">
              <a:lnSpc>
                <a:spcPts val="3233"/>
              </a:lnSpc>
            </a:pPr>
            <a:r>
              <a:rPr lang="en-US" sz="2199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Hora e lugar do 1º descanso:</a:t>
            </a:r>
          </a:p>
          <a:p>
            <a:pPr algn="just">
              <a:lnSpc>
                <a:spcPts val="3233"/>
              </a:lnSpc>
            </a:pPr>
            <a:r>
              <a:rPr lang="en-US" sz="2199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Hora e lugar para comer:</a:t>
            </a:r>
          </a:p>
          <a:p>
            <a:pPr algn="just">
              <a:lnSpc>
                <a:spcPts val="3233"/>
              </a:lnSpc>
            </a:pPr>
            <a:r>
              <a:rPr lang="en-US" sz="2199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Hora e lugar do 2º descanso:</a:t>
            </a:r>
          </a:p>
          <a:p>
            <a:pPr algn="just">
              <a:lnSpc>
                <a:spcPts val="3233"/>
              </a:lnSpc>
            </a:pPr>
            <a:r>
              <a:rPr lang="en-US" sz="2199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Hora e lugar para cear:</a:t>
            </a:r>
          </a:p>
          <a:p>
            <a:pPr algn="just">
              <a:lnSpc>
                <a:spcPts val="3233"/>
              </a:lnSpc>
            </a:pPr>
            <a:r>
              <a:rPr lang="en-US" sz="2199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Lugar para durmir:</a:t>
            </a:r>
          </a:p>
          <a:p>
            <a:pPr algn="just">
              <a:lnSpc>
                <a:spcPts val="3233"/>
              </a:lnSpc>
            </a:pPr>
            <a:r>
              <a:rPr lang="en-US" sz="2199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Ligazón á ruta:</a:t>
            </a:r>
          </a:p>
          <a:p>
            <a:pPr algn="just">
              <a:lnSpc>
                <a:spcPts val="3233"/>
              </a:lnSpc>
            </a:pPr>
            <a:endParaRPr lang="en-US" sz="2199">
              <a:solidFill>
                <a:srgbClr val="5271FF"/>
              </a:solidFill>
              <a:latin typeface="Open Dyslexic"/>
              <a:ea typeface="Open Dyslexic"/>
              <a:cs typeface="Open Dyslexic"/>
              <a:sym typeface="Open Dyslexic"/>
            </a:endParaRPr>
          </a:p>
        </p:txBody>
      </p:sp>
      <p:sp>
        <p:nvSpPr>
          <p:cNvPr id="87" name="TextBox 87"/>
          <p:cNvSpPr txBox="1"/>
          <p:nvPr/>
        </p:nvSpPr>
        <p:spPr>
          <a:xfrm>
            <a:off x="1820827" y="1047333"/>
            <a:ext cx="4884390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_______________________________________</a:t>
            </a:r>
          </a:p>
        </p:txBody>
      </p:sp>
      <p:sp>
        <p:nvSpPr>
          <p:cNvPr id="88" name="TextBox 88"/>
          <p:cNvSpPr txBox="1"/>
          <p:nvPr/>
        </p:nvSpPr>
        <p:spPr>
          <a:xfrm>
            <a:off x="2071304" y="1458178"/>
            <a:ext cx="4633912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_____________________________________</a:t>
            </a:r>
          </a:p>
        </p:txBody>
      </p:sp>
      <p:sp>
        <p:nvSpPr>
          <p:cNvPr id="89" name="TextBox 89"/>
          <p:cNvSpPr txBox="1"/>
          <p:nvPr/>
        </p:nvSpPr>
        <p:spPr>
          <a:xfrm>
            <a:off x="3449006" y="1869023"/>
            <a:ext cx="3256211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__________________________</a:t>
            </a:r>
          </a:p>
        </p:txBody>
      </p:sp>
      <p:sp>
        <p:nvSpPr>
          <p:cNvPr id="90" name="TextBox 90"/>
          <p:cNvSpPr txBox="1"/>
          <p:nvPr/>
        </p:nvSpPr>
        <p:spPr>
          <a:xfrm>
            <a:off x="4132185" y="2279868"/>
            <a:ext cx="2671815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____________________</a:t>
            </a:r>
          </a:p>
        </p:txBody>
      </p:sp>
      <p:sp>
        <p:nvSpPr>
          <p:cNvPr id="91" name="Freeform 91"/>
          <p:cNvSpPr/>
          <p:nvPr/>
        </p:nvSpPr>
        <p:spPr>
          <a:xfrm>
            <a:off x="756000" y="5936550"/>
            <a:ext cx="6048000" cy="4263840"/>
          </a:xfrm>
          <a:custGeom>
            <a:avLst/>
            <a:gdLst/>
            <a:ahLst/>
            <a:cxnLst/>
            <a:rect l="l" t="t" r="r" b="b"/>
            <a:pathLst>
              <a:path w="6048000" h="4263840">
                <a:moveTo>
                  <a:pt x="0" y="0"/>
                </a:moveTo>
                <a:lnTo>
                  <a:pt x="6048000" y="0"/>
                </a:lnTo>
                <a:lnTo>
                  <a:pt x="6048000" y="4263840"/>
                </a:lnTo>
                <a:lnTo>
                  <a:pt x="0" y="4263840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/>
            </a:stretch>
          </a:blipFill>
        </p:spPr>
      </p:sp>
      <p:sp>
        <p:nvSpPr>
          <p:cNvPr id="92" name="TextBox 92"/>
          <p:cNvSpPr txBox="1"/>
          <p:nvPr/>
        </p:nvSpPr>
        <p:spPr>
          <a:xfrm>
            <a:off x="756000" y="6937535"/>
            <a:ext cx="6048000" cy="214757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680"/>
              </a:lnSpc>
            </a:pPr>
            <a:r>
              <a:rPr lang="en-US" sz="6200" b="1">
                <a:solidFill>
                  <a:srgbClr val="5271FF"/>
                </a:solidFill>
                <a:latin typeface="Open Dyslexic Bold"/>
                <a:ea typeface="Open Dyslexic Bold"/>
                <a:cs typeface="Open Dyslexic Bold"/>
                <a:sym typeface="Open Dyslexic Bold"/>
              </a:rPr>
              <a:t>Pega aquí a ruta 1 </a:t>
            </a:r>
          </a:p>
        </p:txBody>
      </p:sp>
      <p:sp>
        <p:nvSpPr>
          <p:cNvPr id="93" name="TextBox 93"/>
          <p:cNvSpPr txBox="1"/>
          <p:nvPr/>
        </p:nvSpPr>
        <p:spPr>
          <a:xfrm>
            <a:off x="5124344" y="2701413"/>
            <a:ext cx="1642008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</a:t>
            </a:r>
          </a:p>
        </p:txBody>
      </p:sp>
      <p:sp>
        <p:nvSpPr>
          <p:cNvPr id="94" name="TextBox 94"/>
          <p:cNvSpPr txBox="1"/>
          <p:nvPr/>
        </p:nvSpPr>
        <p:spPr>
          <a:xfrm>
            <a:off x="4528956" y="3121783"/>
            <a:ext cx="2237396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_________________</a:t>
            </a:r>
          </a:p>
        </p:txBody>
      </p:sp>
      <p:sp>
        <p:nvSpPr>
          <p:cNvPr id="95" name="TextBox 95"/>
          <p:cNvSpPr txBox="1"/>
          <p:nvPr/>
        </p:nvSpPr>
        <p:spPr>
          <a:xfrm>
            <a:off x="5124344" y="3532628"/>
            <a:ext cx="1679656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</a:t>
            </a:r>
          </a:p>
        </p:txBody>
      </p:sp>
      <p:sp>
        <p:nvSpPr>
          <p:cNvPr id="96" name="TextBox 96"/>
          <p:cNvSpPr txBox="1"/>
          <p:nvPr/>
        </p:nvSpPr>
        <p:spPr>
          <a:xfrm>
            <a:off x="4263022" y="3943473"/>
            <a:ext cx="2671815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</a:t>
            </a:r>
          </a:p>
        </p:txBody>
      </p:sp>
      <p:sp>
        <p:nvSpPr>
          <p:cNvPr id="97" name="TextBox 97"/>
          <p:cNvSpPr txBox="1"/>
          <p:nvPr/>
        </p:nvSpPr>
        <p:spPr>
          <a:xfrm>
            <a:off x="3594384" y="4363843"/>
            <a:ext cx="3256211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_________________________</a:t>
            </a:r>
          </a:p>
        </p:txBody>
      </p:sp>
      <p:sp>
        <p:nvSpPr>
          <p:cNvPr id="98" name="TextBox 98"/>
          <p:cNvSpPr txBox="1"/>
          <p:nvPr/>
        </p:nvSpPr>
        <p:spPr>
          <a:xfrm>
            <a:off x="3081441" y="4774688"/>
            <a:ext cx="3684911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_____________________________</a:t>
            </a:r>
          </a:p>
        </p:txBody>
      </p:sp>
      <p:sp>
        <p:nvSpPr>
          <p:cNvPr id="99" name="TextBox 99"/>
          <p:cNvSpPr txBox="1"/>
          <p:nvPr/>
        </p:nvSpPr>
        <p:spPr>
          <a:xfrm rot="-5400000">
            <a:off x="6461924" y="3334438"/>
            <a:ext cx="1733996" cy="2241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20"/>
              </a:lnSpc>
            </a:pPr>
            <a:r>
              <a:rPr lang="en-US" sz="1300">
                <a:solidFill>
                  <a:srgbClr val="FFFFFF"/>
                </a:solidFill>
                <a:latin typeface="Open Dyslexic"/>
                <a:ea typeface="Open Dyslexic"/>
                <a:cs typeface="Open Dyslexic"/>
                <a:sym typeface="Open Dyslexic"/>
              </a:rPr>
              <a:t>Día 3</a:t>
            </a:r>
          </a:p>
        </p:txBody>
      </p:sp>
      <p:sp>
        <p:nvSpPr>
          <p:cNvPr id="100" name="TextBox 100"/>
          <p:cNvSpPr txBox="1"/>
          <p:nvPr/>
        </p:nvSpPr>
        <p:spPr>
          <a:xfrm rot="-5400000">
            <a:off x="6447112" y="4249448"/>
            <a:ext cx="1733996" cy="2241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20"/>
              </a:lnSpc>
            </a:pPr>
            <a:r>
              <a:rPr lang="en-US" sz="1300">
                <a:solidFill>
                  <a:srgbClr val="FFFFFF"/>
                </a:solidFill>
                <a:latin typeface="Open Dyslexic"/>
                <a:ea typeface="Open Dyslexic"/>
                <a:cs typeface="Open Dyslexic"/>
                <a:sym typeface="Open Dyslexic"/>
              </a:rPr>
              <a:t>Día 4</a:t>
            </a:r>
          </a:p>
        </p:txBody>
      </p:sp>
      <p:sp>
        <p:nvSpPr>
          <p:cNvPr id="102" name="Rectángulo 101">
            <a:hlinkClick r:id="rId10" action="ppaction://hlinksldjump"/>
            <a:extLst>
              <a:ext uri="{FF2B5EF4-FFF2-40B4-BE49-F238E27FC236}">
                <a16:creationId xmlns:a16="http://schemas.microsoft.com/office/drawing/2014/main" id="{AAEE0364-30A0-C749-97D5-0FB2CE02456C}"/>
              </a:ext>
            </a:extLst>
          </p:cNvPr>
          <p:cNvSpPr/>
          <p:nvPr/>
        </p:nvSpPr>
        <p:spPr>
          <a:xfrm>
            <a:off x="7152838" y="1179422"/>
            <a:ext cx="437831" cy="780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3" name="Rectángulo 102">
            <a:hlinkClick r:id="rId11" action="ppaction://hlinksldjump"/>
            <a:extLst>
              <a:ext uri="{FF2B5EF4-FFF2-40B4-BE49-F238E27FC236}">
                <a16:creationId xmlns:a16="http://schemas.microsoft.com/office/drawing/2014/main" id="{352E4FF7-EF4C-ED44-AE94-96299A7D7CD1}"/>
              </a:ext>
            </a:extLst>
          </p:cNvPr>
          <p:cNvSpPr/>
          <p:nvPr/>
        </p:nvSpPr>
        <p:spPr>
          <a:xfrm>
            <a:off x="7158411" y="2002245"/>
            <a:ext cx="437831" cy="780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4" name="Rectángulo 103">
            <a:hlinkClick r:id="rId12" action="ppaction://hlinksldjump"/>
            <a:extLst>
              <a:ext uri="{FF2B5EF4-FFF2-40B4-BE49-F238E27FC236}">
                <a16:creationId xmlns:a16="http://schemas.microsoft.com/office/drawing/2014/main" id="{433547CE-C75D-084A-B8E8-9F6C50944A86}"/>
              </a:ext>
            </a:extLst>
          </p:cNvPr>
          <p:cNvSpPr/>
          <p:nvPr/>
        </p:nvSpPr>
        <p:spPr>
          <a:xfrm>
            <a:off x="7161221" y="2883796"/>
            <a:ext cx="437831" cy="780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05" name="Rectángulo 104">
            <a:hlinkClick r:id="rId13" action="ppaction://hlinksldjump"/>
            <a:extLst>
              <a:ext uri="{FF2B5EF4-FFF2-40B4-BE49-F238E27FC236}">
                <a16:creationId xmlns:a16="http://schemas.microsoft.com/office/drawing/2014/main" id="{DD7F7A4E-E672-9F4A-AE3C-293045A613AE}"/>
              </a:ext>
            </a:extLst>
          </p:cNvPr>
          <p:cNvSpPr/>
          <p:nvPr/>
        </p:nvSpPr>
        <p:spPr>
          <a:xfrm>
            <a:off x="7156163" y="3731556"/>
            <a:ext cx="437831" cy="780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6" name="Rectángulo 105">
            <a:hlinkClick r:id="rId14" action="ppaction://hlinksldjump"/>
            <a:extLst>
              <a:ext uri="{FF2B5EF4-FFF2-40B4-BE49-F238E27FC236}">
                <a16:creationId xmlns:a16="http://schemas.microsoft.com/office/drawing/2014/main" id="{B213E4E2-A7AE-0240-8E82-AEC7743E0350}"/>
              </a:ext>
            </a:extLst>
          </p:cNvPr>
          <p:cNvSpPr/>
          <p:nvPr/>
        </p:nvSpPr>
        <p:spPr>
          <a:xfrm>
            <a:off x="7158411" y="4676629"/>
            <a:ext cx="437831" cy="780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7" name="Rectángulo 106">
            <a:hlinkClick r:id="rId15" action="ppaction://hlinksldjump"/>
            <a:extLst>
              <a:ext uri="{FF2B5EF4-FFF2-40B4-BE49-F238E27FC236}">
                <a16:creationId xmlns:a16="http://schemas.microsoft.com/office/drawing/2014/main" id="{FCA01ABD-5921-4640-A5EC-2AC92AE36EAB}"/>
              </a:ext>
            </a:extLst>
          </p:cNvPr>
          <p:cNvSpPr/>
          <p:nvPr/>
        </p:nvSpPr>
        <p:spPr>
          <a:xfrm>
            <a:off x="7191582" y="5494801"/>
            <a:ext cx="437831" cy="22760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275864" y="1335493"/>
            <a:ext cx="2268000" cy="2268000"/>
            <a:chOff x="0" y="0"/>
            <a:chExt cx="812800" cy="812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126301" y="0"/>
                  </a:moveTo>
                  <a:lnTo>
                    <a:pt x="686499" y="0"/>
                  </a:lnTo>
                  <a:cubicBezTo>
                    <a:pt x="719996" y="0"/>
                    <a:pt x="752121" y="13307"/>
                    <a:pt x="775807" y="36993"/>
                  </a:cubicBezTo>
                  <a:cubicBezTo>
                    <a:pt x="799493" y="60679"/>
                    <a:pt x="812800" y="92804"/>
                    <a:pt x="812800" y="126301"/>
                  </a:cubicBezTo>
                  <a:lnTo>
                    <a:pt x="812800" y="686499"/>
                  </a:lnTo>
                  <a:cubicBezTo>
                    <a:pt x="812800" y="719996"/>
                    <a:pt x="799493" y="752121"/>
                    <a:pt x="775807" y="775807"/>
                  </a:cubicBezTo>
                  <a:cubicBezTo>
                    <a:pt x="752121" y="799493"/>
                    <a:pt x="719996" y="812800"/>
                    <a:pt x="686499" y="812800"/>
                  </a:cubicBezTo>
                  <a:lnTo>
                    <a:pt x="126301" y="812800"/>
                  </a:lnTo>
                  <a:cubicBezTo>
                    <a:pt x="92804" y="812800"/>
                    <a:pt x="60679" y="799493"/>
                    <a:pt x="36993" y="775807"/>
                  </a:cubicBezTo>
                  <a:cubicBezTo>
                    <a:pt x="13307" y="752121"/>
                    <a:pt x="0" y="719996"/>
                    <a:pt x="0" y="686499"/>
                  </a:cubicBezTo>
                  <a:lnTo>
                    <a:pt x="0" y="126301"/>
                  </a:lnTo>
                  <a:cubicBezTo>
                    <a:pt x="0" y="92804"/>
                    <a:pt x="13307" y="60679"/>
                    <a:pt x="36993" y="36993"/>
                  </a:cubicBezTo>
                  <a:cubicBezTo>
                    <a:pt x="60679" y="13307"/>
                    <a:pt x="92804" y="0"/>
                    <a:pt x="126301" y="0"/>
                  </a:cubicBezTo>
                  <a:close/>
                </a:path>
              </a:pathLst>
            </a:custGeom>
            <a:solidFill>
              <a:srgbClr val="38B6FF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5352238" y="2144885"/>
            <a:ext cx="2268000" cy="2268000"/>
            <a:chOff x="0" y="0"/>
            <a:chExt cx="812800" cy="812800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126301" y="0"/>
                  </a:moveTo>
                  <a:lnTo>
                    <a:pt x="686499" y="0"/>
                  </a:lnTo>
                  <a:cubicBezTo>
                    <a:pt x="719996" y="0"/>
                    <a:pt x="752121" y="13307"/>
                    <a:pt x="775807" y="36993"/>
                  </a:cubicBezTo>
                  <a:cubicBezTo>
                    <a:pt x="799493" y="60679"/>
                    <a:pt x="812800" y="92804"/>
                    <a:pt x="812800" y="126301"/>
                  </a:cubicBezTo>
                  <a:lnTo>
                    <a:pt x="812800" y="686499"/>
                  </a:lnTo>
                  <a:cubicBezTo>
                    <a:pt x="812800" y="719996"/>
                    <a:pt x="799493" y="752121"/>
                    <a:pt x="775807" y="775807"/>
                  </a:cubicBezTo>
                  <a:cubicBezTo>
                    <a:pt x="752121" y="799493"/>
                    <a:pt x="719996" y="812800"/>
                    <a:pt x="686499" y="812800"/>
                  </a:cubicBezTo>
                  <a:lnTo>
                    <a:pt x="126301" y="812800"/>
                  </a:lnTo>
                  <a:cubicBezTo>
                    <a:pt x="92804" y="812800"/>
                    <a:pt x="60679" y="799493"/>
                    <a:pt x="36993" y="775807"/>
                  </a:cubicBezTo>
                  <a:cubicBezTo>
                    <a:pt x="13307" y="752121"/>
                    <a:pt x="0" y="719996"/>
                    <a:pt x="0" y="686499"/>
                  </a:cubicBezTo>
                  <a:lnTo>
                    <a:pt x="0" y="126301"/>
                  </a:lnTo>
                  <a:cubicBezTo>
                    <a:pt x="0" y="92804"/>
                    <a:pt x="13307" y="60679"/>
                    <a:pt x="36993" y="36993"/>
                  </a:cubicBezTo>
                  <a:cubicBezTo>
                    <a:pt x="60679" y="13307"/>
                    <a:pt x="92804" y="0"/>
                    <a:pt x="126301" y="0"/>
                  </a:cubicBezTo>
                  <a:close/>
                </a:path>
              </a:pathLst>
            </a:custGeom>
            <a:solidFill>
              <a:srgbClr val="5271FF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5338036" y="2955680"/>
            <a:ext cx="2268000" cy="2268000"/>
            <a:chOff x="0" y="0"/>
            <a:chExt cx="812800" cy="81280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126301" y="0"/>
                  </a:moveTo>
                  <a:lnTo>
                    <a:pt x="686499" y="0"/>
                  </a:lnTo>
                  <a:cubicBezTo>
                    <a:pt x="719996" y="0"/>
                    <a:pt x="752121" y="13307"/>
                    <a:pt x="775807" y="36993"/>
                  </a:cubicBezTo>
                  <a:cubicBezTo>
                    <a:pt x="799493" y="60679"/>
                    <a:pt x="812800" y="92804"/>
                    <a:pt x="812800" y="126301"/>
                  </a:cubicBezTo>
                  <a:lnTo>
                    <a:pt x="812800" y="686499"/>
                  </a:lnTo>
                  <a:cubicBezTo>
                    <a:pt x="812800" y="719996"/>
                    <a:pt x="799493" y="752121"/>
                    <a:pt x="775807" y="775807"/>
                  </a:cubicBezTo>
                  <a:cubicBezTo>
                    <a:pt x="752121" y="799493"/>
                    <a:pt x="719996" y="812800"/>
                    <a:pt x="686499" y="812800"/>
                  </a:cubicBezTo>
                  <a:lnTo>
                    <a:pt x="126301" y="812800"/>
                  </a:lnTo>
                  <a:cubicBezTo>
                    <a:pt x="92804" y="812800"/>
                    <a:pt x="60679" y="799493"/>
                    <a:pt x="36993" y="775807"/>
                  </a:cubicBezTo>
                  <a:cubicBezTo>
                    <a:pt x="13307" y="752121"/>
                    <a:pt x="0" y="719996"/>
                    <a:pt x="0" y="686499"/>
                  </a:cubicBezTo>
                  <a:lnTo>
                    <a:pt x="0" y="126301"/>
                  </a:lnTo>
                  <a:cubicBezTo>
                    <a:pt x="0" y="92804"/>
                    <a:pt x="13307" y="60679"/>
                    <a:pt x="36993" y="36993"/>
                  </a:cubicBezTo>
                  <a:cubicBezTo>
                    <a:pt x="60679" y="13307"/>
                    <a:pt x="92804" y="0"/>
                    <a:pt x="126301" y="0"/>
                  </a:cubicBezTo>
                  <a:close/>
                </a:path>
              </a:pathLst>
            </a:custGeom>
            <a:solidFill>
              <a:srgbClr val="38B6FF"/>
            </a:solidFill>
          </p:spPr>
        </p:sp>
        <p:sp>
          <p:nvSpPr>
            <p:cNvPr id="10" name="TextBox 10"/>
            <p:cNvSpPr txBox="1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5290066" y="3804293"/>
            <a:ext cx="2268000" cy="2268000"/>
            <a:chOff x="0" y="0"/>
            <a:chExt cx="812800" cy="812800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126301" y="0"/>
                  </a:moveTo>
                  <a:lnTo>
                    <a:pt x="686499" y="0"/>
                  </a:lnTo>
                  <a:cubicBezTo>
                    <a:pt x="719996" y="0"/>
                    <a:pt x="752121" y="13307"/>
                    <a:pt x="775807" y="36993"/>
                  </a:cubicBezTo>
                  <a:cubicBezTo>
                    <a:pt x="799493" y="60679"/>
                    <a:pt x="812800" y="92804"/>
                    <a:pt x="812800" y="126301"/>
                  </a:cubicBezTo>
                  <a:lnTo>
                    <a:pt x="812800" y="686499"/>
                  </a:lnTo>
                  <a:cubicBezTo>
                    <a:pt x="812800" y="719996"/>
                    <a:pt x="799493" y="752121"/>
                    <a:pt x="775807" y="775807"/>
                  </a:cubicBezTo>
                  <a:cubicBezTo>
                    <a:pt x="752121" y="799493"/>
                    <a:pt x="719996" y="812800"/>
                    <a:pt x="686499" y="812800"/>
                  </a:cubicBezTo>
                  <a:lnTo>
                    <a:pt x="126301" y="812800"/>
                  </a:lnTo>
                  <a:cubicBezTo>
                    <a:pt x="92804" y="812800"/>
                    <a:pt x="60679" y="799493"/>
                    <a:pt x="36993" y="775807"/>
                  </a:cubicBezTo>
                  <a:cubicBezTo>
                    <a:pt x="13307" y="752121"/>
                    <a:pt x="0" y="719996"/>
                    <a:pt x="0" y="686499"/>
                  </a:cubicBezTo>
                  <a:lnTo>
                    <a:pt x="0" y="126301"/>
                  </a:lnTo>
                  <a:cubicBezTo>
                    <a:pt x="0" y="92804"/>
                    <a:pt x="13307" y="60679"/>
                    <a:pt x="36993" y="36993"/>
                  </a:cubicBezTo>
                  <a:cubicBezTo>
                    <a:pt x="60679" y="13307"/>
                    <a:pt x="92804" y="0"/>
                    <a:pt x="126301" y="0"/>
                  </a:cubicBezTo>
                  <a:close/>
                </a:path>
              </a:pathLst>
            </a:custGeom>
            <a:solidFill>
              <a:srgbClr val="5271FF"/>
            </a:solidFill>
          </p:spPr>
        </p:sp>
        <p:sp>
          <p:nvSpPr>
            <p:cNvPr id="13" name="TextBox 13"/>
            <p:cNvSpPr txBox="1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5290066" y="4669719"/>
            <a:ext cx="2268000" cy="2268000"/>
            <a:chOff x="0" y="0"/>
            <a:chExt cx="812800" cy="812800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126301" y="0"/>
                  </a:moveTo>
                  <a:lnTo>
                    <a:pt x="686499" y="0"/>
                  </a:lnTo>
                  <a:cubicBezTo>
                    <a:pt x="719996" y="0"/>
                    <a:pt x="752121" y="13307"/>
                    <a:pt x="775807" y="36993"/>
                  </a:cubicBezTo>
                  <a:cubicBezTo>
                    <a:pt x="799493" y="60679"/>
                    <a:pt x="812800" y="92804"/>
                    <a:pt x="812800" y="126301"/>
                  </a:cubicBezTo>
                  <a:lnTo>
                    <a:pt x="812800" y="686499"/>
                  </a:lnTo>
                  <a:cubicBezTo>
                    <a:pt x="812800" y="719996"/>
                    <a:pt x="799493" y="752121"/>
                    <a:pt x="775807" y="775807"/>
                  </a:cubicBezTo>
                  <a:cubicBezTo>
                    <a:pt x="752121" y="799493"/>
                    <a:pt x="719996" y="812800"/>
                    <a:pt x="686499" y="812800"/>
                  </a:cubicBezTo>
                  <a:lnTo>
                    <a:pt x="126301" y="812800"/>
                  </a:lnTo>
                  <a:cubicBezTo>
                    <a:pt x="92804" y="812800"/>
                    <a:pt x="60679" y="799493"/>
                    <a:pt x="36993" y="775807"/>
                  </a:cubicBezTo>
                  <a:cubicBezTo>
                    <a:pt x="13307" y="752121"/>
                    <a:pt x="0" y="719996"/>
                    <a:pt x="0" y="686499"/>
                  </a:cubicBezTo>
                  <a:lnTo>
                    <a:pt x="0" y="126301"/>
                  </a:lnTo>
                  <a:cubicBezTo>
                    <a:pt x="0" y="92804"/>
                    <a:pt x="13307" y="60679"/>
                    <a:pt x="36993" y="36993"/>
                  </a:cubicBezTo>
                  <a:cubicBezTo>
                    <a:pt x="60679" y="13307"/>
                    <a:pt x="92804" y="0"/>
                    <a:pt x="126301" y="0"/>
                  </a:cubicBezTo>
                  <a:close/>
                </a:path>
              </a:pathLst>
            </a:custGeom>
            <a:solidFill>
              <a:srgbClr val="38B6FF"/>
            </a:solidFill>
          </p:spPr>
        </p:sp>
        <p:sp>
          <p:nvSpPr>
            <p:cNvPr id="16" name="TextBox 16"/>
            <p:cNvSpPr txBox="1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17" name="Group 17"/>
          <p:cNvGrpSpPr/>
          <p:nvPr/>
        </p:nvGrpSpPr>
        <p:grpSpPr>
          <a:xfrm>
            <a:off x="5372694" y="5565877"/>
            <a:ext cx="2268000" cy="2268000"/>
            <a:chOff x="0" y="0"/>
            <a:chExt cx="812800" cy="812800"/>
          </a:xfrm>
        </p:grpSpPr>
        <p:sp>
          <p:nvSpPr>
            <p:cNvPr id="18" name="Freeform 18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126301" y="0"/>
                  </a:moveTo>
                  <a:lnTo>
                    <a:pt x="686499" y="0"/>
                  </a:lnTo>
                  <a:cubicBezTo>
                    <a:pt x="719996" y="0"/>
                    <a:pt x="752121" y="13307"/>
                    <a:pt x="775807" y="36993"/>
                  </a:cubicBezTo>
                  <a:cubicBezTo>
                    <a:pt x="799493" y="60679"/>
                    <a:pt x="812800" y="92804"/>
                    <a:pt x="812800" y="126301"/>
                  </a:cubicBezTo>
                  <a:lnTo>
                    <a:pt x="812800" y="686499"/>
                  </a:lnTo>
                  <a:cubicBezTo>
                    <a:pt x="812800" y="719996"/>
                    <a:pt x="799493" y="752121"/>
                    <a:pt x="775807" y="775807"/>
                  </a:cubicBezTo>
                  <a:cubicBezTo>
                    <a:pt x="752121" y="799493"/>
                    <a:pt x="719996" y="812800"/>
                    <a:pt x="686499" y="812800"/>
                  </a:cubicBezTo>
                  <a:lnTo>
                    <a:pt x="126301" y="812800"/>
                  </a:lnTo>
                  <a:cubicBezTo>
                    <a:pt x="92804" y="812800"/>
                    <a:pt x="60679" y="799493"/>
                    <a:pt x="36993" y="775807"/>
                  </a:cubicBezTo>
                  <a:cubicBezTo>
                    <a:pt x="13307" y="752121"/>
                    <a:pt x="0" y="719996"/>
                    <a:pt x="0" y="686499"/>
                  </a:cubicBezTo>
                  <a:lnTo>
                    <a:pt x="0" y="126301"/>
                  </a:lnTo>
                  <a:cubicBezTo>
                    <a:pt x="0" y="92804"/>
                    <a:pt x="13307" y="60679"/>
                    <a:pt x="36993" y="36993"/>
                  </a:cubicBezTo>
                  <a:cubicBezTo>
                    <a:pt x="60679" y="13307"/>
                    <a:pt x="92804" y="0"/>
                    <a:pt x="126301" y="0"/>
                  </a:cubicBezTo>
                  <a:close/>
                </a:path>
              </a:pathLst>
            </a:custGeom>
            <a:solidFill>
              <a:srgbClr val="5271FF"/>
            </a:solidFill>
          </p:spPr>
        </p:sp>
        <p:sp>
          <p:nvSpPr>
            <p:cNvPr id="19" name="TextBox 19"/>
            <p:cNvSpPr txBox="1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sp>
        <p:nvSpPr>
          <p:cNvPr id="20" name="TextBox 20"/>
          <p:cNvSpPr txBox="1"/>
          <p:nvPr/>
        </p:nvSpPr>
        <p:spPr>
          <a:xfrm rot="-5400000">
            <a:off x="6461924" y="1646462"/>
            <a:ext cx="1733996" cy="2241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20"/>
              </a:lnSpc>
            </a:pPr>
            <a:r>
              <a:rPr lang="en-US" sz="1300">
                <a:solidFill>
                  <a:srgbClr val="FFFFFF"/>
                </a:solidFill>
                <a:latin typeface="Open Dyslexic"/>
                <a:ea typeface="Open Dyslexic"/>
                <a:cs typeface="Open Dyslexic"/>
                <a:sym typeface="Open Dyslexic"/>
              </a:rPr>
              <a:t>Día 1</a:t>
            </a:r>
          </a:p>
        </p:txBody>
      </p:sp>
      <p:sp>
        <p:nvSpPr>
          <p:cNvPr id="21" name="TextBox 21"/>
          <p:cNvSpPr txBox="1"/>
          <p:nvPr/>
        </p:nvSpPr>
        <p:spPr>
          <a:xfrm rot="-5400000">
            <a:off x="6461924" y="2489648"/>
            <a:ext cx="1733996" cy="2241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20"/>
              </a:lnSpc>
            </a:pPr>
            <a:r>
              <a:rPr lang="en-US" sz="1300">
                <a:solidFill>
                  <a:srgbClr val="FFFFFF"/>
                </a:solidFill>
                <a:latin typeface="Open Dyslexic"/>
                <a:ea typeface="Open Dyslexic"/>
                <a:cs typeface="Open Dyslexic"/>
                <a:sym typeface="Open Dyslexic"/>
              </a:rPr>
              <a:t>Día 2</a:t>
            </a:r>
          </a:p>
        </p:txBody>
      </p:sp>
      <p:sp>
        <p:nvSpPr>
          <p:cNvPr id="22" name="TextBox 22"/>
          <p:cNvSpPr txBox="1"/>
          <p:nvPr/>
        </p:nvSpPr>
        <p:spPr>
          <a:xfrm rot="-5400000">
            <a:off x="6461924" y="5068434"/>
            <a:ext cx="1733996" cy="2241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20"/>
              </a:lnSpc>
            </a:pPr>
            <a:r>
              <a:rPr lang="en-US" sz="1300">
                <a:solidFill>
                  <a:srgbClr val="FFFFFF"/>
                </a:solidFill>
                <a:latin typeface="Open Dyslexic"/>
                <a:ea typeface="Open Dyslexic"/>
                <a:cs typeface="Open Dyslexic"/>
                <a:sym typeface="Open Dyslexic"/>
              </a:rPr>
              <a:t>Día 5</a:t>
            </a:r>
          </a:p>
        </p:txBody>
      </p:sp>
      <p:sp>
        <p:nvSpPr>
          <p:cNvPr id="23" name="TextBox 23"/>
          <p:cNvSpPr txBox="1"/>
          <p:nvPr/>
        </p:nvSpPr>
        <p:spPr>
          <a:xfrm rot="-5400000">
            <a:off x="6461924" y="5927446"/>
            <a:ext cx="1733996" cy="2241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20"/>
              </a:lnSpc>
            </a:pPr>
            <a:r>
              <a:rPr lang="en-US" sz="1300">
                <a:solidFill>
                  <a:srgbClr val="FFFFFF"/>
                </a:solidFill>
                <a:latin typeface="Open Dyslexic"/>
                <a:ea typeface="Open Dyslexic"/>
                <a:cs typeface="Open Dyslexic"/>
                <a:sym typeface="Open Dyslexic"/>
              </a:rPr>
              <a:t>Notas</a:t>
            </a:r>
          </a:p>
        </p:txBody>
      </p:sp>
      <p:sp>
        <p:nvSpPr>
          <p:cNvPr id="24" name="TextBox 24"/>
          <p:cNvSpPr txBox="1"/>
          <p:nvPr/>
        </p:nvSpPr>
        <p:spPr>
          <a:xfrm rot="-5400000">
            <a:off x="6461924" y="3334438"/>
            <a:ext cx="1733996" cy="2241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20"/>
              </a:lnSpc>
            </a:pPr>
            <a:r>
              <a:rPr lang="en-US" sz="1300">
                <a:solidFill>
                  <a:srgbClr val="FFFFFF"/>
                </a:solidFill>
                <a:latin typeface="Open Dyslexic"/>
                <a:ea typeface="Open Dyslexic"/>
                <a:cs typeface="Open Dyslexic"/>
                <a:sym typeface="Open Dyslexic"/>
              </a:rPr>
              <a:t>Día 3</a:t>
            </a:r>
          </a:p>
        </p:txBody>
      </p:sp>
      <p:sp>
        <p:nvSpPr>
          <p:cNvPr id="25" name="TextBox 25"/>
          <p:cNvSpPr txBox="1"/>
          <p:nvPr/>
        </p:nvSpPr>
        <p:spPr>
          <a:xfrm rot="-5400000">
            <a:off x="6447112" y="4249448"/>
            <a:ext cx="1733996" cy="2241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20"/>
              </a:lnSpc>
            </a:pPr>
            <a:r>
              <a:rPr lang="en-US" sz="1300">
                <a:solidFill>
                  <a:srgbClr val="FFFFFF"/>
                </a:solidFill>
                <a:latin typeface="Open Dyslexic"/>
                <a:ea typeface="Open Dyslexic"/>
                <a:cs typeface="Open Dyslexic"/>
                <a:sym typeface="Open Dyslexic"/>
              </a:rPr>
              <a:t>Día 4</a:t>
            </a:r>
          </a:p>
        </p:txBody>
      </p:sp>
      <p:grpSp>
        <p:nvGrpSpPr>
          <p:cNvPr id="26" name="Group 26"/>
          <p:cNvGrpSpPr/>
          <p:nvPr/>
        </p:nvGrpSpPr>
        <p:grpSpPr>
          <a:xfrm>
            <a:off x="-166368" y="-144449"/>
            <a:ext cx="7345308" cy="11445006"/>
            <a:chOff x="0" y="0"/>
            <a:chExt cx="2632392" cy="4101632"/>
          </a:xfrm>
        </p:grpSpPr>
        <p:sp>
          <p:nvSpPr>
            <p:cNvPr id="27" name="Freeform 27"/>
            <p:cNvSpPr/>
            <p:nvPr/>
          </p:nvSpPr>
          <p:spPr>
            <a:xfrm>
              <a:off x="0" y="0"/>
              <a:ext cx="2632392" cy="4101632"/>
            </a:xfrm>
            <a:custGeom>
              <a:avLst/>
              <a:gdLst/>
              <a:ahLst/>
              <a:cxnLst/>
              <a:rect l="l" t="t" r="r" b="b"/>
              <a:pathLst>
                <a:path w="2632392" h="4101632">
                  <a:moveTo>
                    <a:pt x="38998" y="0"/>
                  </a:moveTo>
                  <a:lnTo>
                    <a:pt x="2593395" y="0"/>
                  </a:lnTo>
                  <a:cubicBezTo>
                    <a:pt x="2603737" y="0"/>
                    <a:pt x="2613657" y="4109"/>
                    <a:pt x="2620970" y="11422"/>
                  </a:cubicBezTo>
                  <a:cubicBezTo>
                    <a:pt x="2628284" y="18736"/>
                    <a:pt x="2632392" y="28655"/>
                    <a:pt x="2632392" y="38998"/>
                  </a:cubicBezTo>
                  <a:lnTo>
                    <a:pt x="2632392" y="4062634"/>
                  </a:lnTo>
                  <a:cubicBezTo>
                    <a:pt x="2632392" y="4084172"/>
                    <a:pt x="2614932" y="4101632"/>
                    <a:pt x="2593395" y="4101632"/>
                  </a:cubicBezTo>
                  <a:lnTo>
                    <a:pt x="38998" y="4101632"/>
                  </a:lnTo>
                  <a:cubicBezTo>
                    <a:pt x="17460" y="4101632"/>
                    <a:pt x="0" y="4084172"/>
                    <a:pt x="0" y="4062634"/>
                  </a:cubicBezTo>
                  <a:lnTo>
                    <a:pt x="0" y="38998"/>
                  </a:lnTo>
                  <a:cubicBezTo>
                    <a:pt x="0" y="17460"/>
                    <a:pt x="17460" y="0"/>
                    <a:pt x="38998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28" name="TextBox 28"/>
            <p:cNvSpPr txBox="1"/>
            <p:nvPr/>
          </p:nvSpPr>
          <p:spPr>
            <a:xfrm>
              <a:off x="0" y="-28575"/>
              <a:ext cx="2632392" cy="413020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sp>
        <p:nvSpPr>
          <p:cNvPr id="29" name="Freeform 29"/>
          <p:cNvSpPr/>
          <p:nvPr/>
        </p:nvSpPr>
        <p:spPr>
          <a:xfrm>
            <a:off x="760328" y="1057933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6"/>
                </a:lnTo>
                <a:lnTo>
                  <a:pt x="0" y="79280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0" name="Freeform 30"/>
          <p:cNvSpPr/>
          <p:nvPr/>
        </p:nvSpPr>
        <p:spPr>
          <a:xfrm>
            <a:off x="4890474" y="2112868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5" y="0"/>
                </a:lnTo>
                <a:lnTo>
                  <a:pt x="1170195" y="792806"/>
                </a:lnTo>
                <a:lnTo>
                  <a:pt x="0" y="79280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1" name="Freeform 31"/>
          <p:cNvSpPr/>
          <p:nvPr/>
        </p:nvSpPr>
        <p:spPr>
          <a:xfrm>
            <a:off x="1806077" y="4056197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2" name="Freeform 32"/>
          <p:cNvSpPr/>
          <p:nvPr/>
        </p:nvSpPr>
        <p:spPr>
          <a:xfrm>
            <a:off x="5475571" y="4124535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5" y="0"/>
                </a:lnTo>
                <a:lnTo>
                  <a:pt x="1170195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3" name="Freeform 33"/>
          <p:cNvSpPr/>
          <p:nvPr/>
        </p:nvSpPr>
        <p:spPr>
          <a:xfrm>
            <a:off x="5873182" y="1155777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6"/>
                </a:lnTo>
                <a:lnTo>
                  <a:pt x="0" y="79280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4" name="Freeform 34"/>
          <p:cNvSpPr/>
          <p:nvPr/>
        </p:nvSpPr>
        <p:spPr>
          <a:xfrm>
            <a:off x="0" y="2747059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6"/>
                </a:lnTo>
                <a:lnTo>
                  <a:pt x="0" y="79280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5" name="Freeform 35"/>
          <p:cNvSpPr/>
          <p:nvPr/>
        </p:nvSpPr>
        <p:spPr>
          <a:xfrm>
            <a:off x="3192363" y="5182788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6"/>
                </a:lnTo>
                <a:lnTo>
                  <a:pt x="0" y="79280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6" name="Freeform 36"/>
          <p:cNvSpPr/>
          <p:nvPr/>
        </p:nvSpPr>
        <p:spPr>
          <a:xfrm>
            <a:off x="3465715" y="402072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7" name="Freeform 37"/>
          <p:cNvSpPr/>
          <p:nvPr/>
        </p:nvSpPr>
        <p:spPr>
          <a:xfrm>
            <a:off x="2880618" y="2229135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6"/>
                </a:lnTo>
                <a:lnTo>
                  <a:pt x="0" y="79280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8" name="Freeform 38"/>
          <p:cNvSpPr/>
          <p:nvPr/>
        </p:nvSpPr>
        <p:spPr>
          <a:xfrm>
            <a:off x="2266882" y="997968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3" y="0"/>
                </a:lnTo>
                <a:lnTo>
                  <a:pt x="862473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39" name="Freeform 39"/>
          <p:cNvSpPr/>
          <p:nvPr/>
        </p:nvSpPr>
        <p:spPr>
          <a:xfrm>
            <a:off x="1681704" y="2905674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3" y="0"/>
                </a:lnTo>
                <a:lnTo>
                  <a:pt x="862473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40" name="Freeform 40"/>
          <p:cNvSpPr/>
          <p:nvPr/>
        </p:nvSpPr>
        <p:spPr>
          <a:xfrm>
            <a:off x="4204672" y="3143462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41" name="Freeform 41"/>
          <p:cNvSpPr/>
          <p:nvPr/>
        </p:nvSpPr>
        <p:spPr>
          <a:xfrm>
            <a:off x="5198195" y="342108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42" name="Freeform 42"/>
          <p:cNvSpPr/>
          <p:nvPr/>
        </p:nvSpPr>
        <p:spPr>
          <a:xfrm>
            <a:off x="5313382" y="5092045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43" name="Freeform 43"/>
          <p:cNvSpPr/>
          <p:nvPr/>
        </p:nvSpPr>
        <p:spPr>
          <a:xfrm>
            <a:off x="1069907" y="2034895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4"/>
                </a:lnTo>
                <a:lnTo>
                  <a:pt x="0" y="71216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44" name="Freeform 44"/>
          <p:cNvSpPr/>
          <p:nvPr/>
        </p:nvSpPr>
        <p:spPr>
          <a:xfrm>
            <a:off x="740816" y="3872522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3"/>
                </a:lnTo>
                <a:lnTo>
                  <a:pt x="0" y="7121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45" name="Freeform 45"/>
          <p:cNvSpPr/>
          <p:nvPr/>
        </p:nvSpPr>
        <p:spPr>
          <a:xfrm>
            <a:off x="3692380" y="4184830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7" y="0"/>
                </a:lnTo>
                <a:lnTo>
                  <a:pt x="551037" y="712164"/>
                </a:lnTo>
                <a:lnTo>
                  <a:pt x="0" y="71216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46" name="Freeform 46"/>
          <p:cNvSpPr/>
          <p:nvPr/>
        </p:nvSpPr>
        <p:spPr>
          <a:xfrm>
            <a:off x="4112461" y="1615681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4"/>
                </a:lnTo>
                <a:lnTo>
                  <a:pt x="0" y="71216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47" name="Freeform 47"/>
          <p:cNvSpPr/>
          <p:nvPr/>
        </p:nvSpPr>
        <p:spPr>
          <a:xfrm>
            <a:off x="6612140" y="2309778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3"/>
                </a:lnTo>
                <a:lnTo>
                  <a:pt x="0" y="7121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48" name="Freeform 48"/>
          <p:cNvSpPr/>
          <p:nvPr/>
        </p:nvSpPr>
        <p:spPr>
          <a:xfrm>
            <a:off x="309579" y="482716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3"/>
                </a:lnTo>
                <a:lnTo>
                  <a:pt x="0" y="7121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49" name="Freeform 49"/>
          <p:cNvSpPr/>
          <p:nvPr/>
        </p:nvSpPr>
        <p:spPr>
          <a:xfrm>
            <a:off x="2050968" y="1724979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50" name="Freeform 50"/>
          <p:cNvSpPr/>
          <p:nvPr/>
        </p:nvSpPr>
        <p:spPr>
          <a:xfrm>
            <a:off x="2976271" y="3263172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51" name="Freeform 51"/>
          <p:cNvSpPr/>
          <p:nvPr/>
        </p:nvSpPr>
        <p:spPr>
          <a:xfrm>
            <a:off x="5682646" y="3057150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10" y="0"/>
                </a:lnTo>
                <a:lnTo>
                  <a:pt x="493210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52" name="Freeform 52"/>
          <p:cNvSpPr/>
          <p:nvPr/>
        </p:nvSpPr>
        <p:spPr>
          <a:xfrm>
            <a:off x="4890474" y="1069464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10" y="0"/>
                </a:lnTo>
                <a:lnTo>
                  <a:pt x="493210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53" name="Freeform 53"/>
          <p:cNvSpPr/>
          <p:nvPr/>
        </p:nvSpPr>
        <p:spPr>
          <a:xfrm>
            <a:off x="4466317" y="4613760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54" name="Freeform 54"/>
          <p:cNvSpPr/>
          <p:nvPr/>
        </p:nvSpPr>
        <p:spPr>
          <a:xfrm>
            <a:off x="1437313" y="0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55" name="Freeform 55"/>
          <p:cNvSpPr/>
          <p:nvPr/>
        </p:nvSpPr>
        <p:spPr>
          <a:xfrm>
            <a:off x="4493650" y="6973879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56" name="Freeform 56"/>
          <p:cNvSpPr/>
          <p:nvPr/>
        </p:nvSpPr>
        <p:spPr>
          <a:xfrm>
            <a:off x="1409253" y="8917208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57" name="Freeform 57"/>
          <p:cNvSpPr/>
          <p:nvPr/>
        </p:nvSpPr>
        <p:spPr>
          <a:xfrm>
            <a:off x="5078747" y="8985546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5" y="0"/>
                </a:lnTo>
                <a:lnTo>
                  <a:pt x="1170195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58" name="Freeform 58"/>
          <p:cNvSpPr/>
          <p:nvPr/>
        </p:nvSpPr>
        <p:spPr>
          <a:xfrm>
            <a:off x="5476358" y="6016788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59" name="Freeform 59"/>
          <p:cNvSpPr/>
          <p:nvPr/>
        </p:nvSpPr>
        <p:spPr>
          <a:xfrm>
            <a:off x="-396824" y="7608070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60" name="Freeform 60"/>
          <p:cNvSpPr/>
          <p:nvPr/>
        </p:nvSpPr>
        <p:spPr>
          <a:xfrm>
            <a:off x="2795538" y="10043799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5" y="0"/>
                </a:lnTo>
                <a:lnTo>
                  <a:pt x="1170195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61" name="Freeform 61"/>
          <p:cNvSpPr/>
          <p:nvPr/>
        </p:nvSpPr>
        <p:spPr>
          <a:xfrm>
            <a:off x="2483794" y="7090146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62" name="Freeform 62"/>
          <p:cNvSpPr/>
          <p:nvPr/>
        </p:nvSpPr>
        <p:spPr>
          <a:xfrm>
            <a:off x="1870057" y="5858980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63" name="Freeform 63"/>
          <p:cNvSpPr/>
          <p:nvPr/>
        </p:nvSpPr>
        <p:spPr>
          <a:xfrm>
            <a:off x="1284879" y="7766686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0"/>
                </a:lnTo>
                <a:lnTo>
                  <a:pt x="0" y="85277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64" name="Freeform 64"/>
          <p:cNvSpPr/>
          <p:nvPr/>
        </p:nvSpPr>
        <p:spPr>
          <a:xfrm>
            <a:off x="-242964" y="9778353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65" name="Freeform 65"/>
          <p:cNvSpPr/>
          <p:nvPr/>
        </p:nvSpPr>
        <p:spPr>
          <a:xfrm>
            <a:off x="3807848" y="8004473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66" name="Freeform 66"/>
          <p:cNvSpPr/>
          <p:nvPr/>
        </p:nvSpPr>
        <p:spPr>
          <a:xfrm>
            <a:off x="6215315" y="8193071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67" name="Freeform 67"/>
          <p:cNvSpPr/>
          <p:nvPr/>
        </p:nvSpPr>
        <p:spPr>
          <a:xfrm>
            <a:off x="4916558" y="9953057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0"/>
                </a:lnTo>
                <a:lnTo>
                  <a:pt x="0" y="85277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68" name="Freeform 68"/>
          <p:cNvSpPr/>
          <p:nvPr/>
        </p:nvSpPr>
        <p:spPr>
          <a:xfrm>
            <a:off x="619510" y="6355669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3"/>
                </a:lnTo>
                <a:lnTo>
                  <a:pt x="0" y="7121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69" name="Freeform 69"/>
          <p:cNvSpPr/>
          <p:nvPr/>
        </p:nvSpPr>
        <p:spPr>
          <a:xfrm>
            <a:off x="343992" y="8733533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4"/>
                </a:lnTo>
                <a:lnTo>
                  <a:pt x="0" y="71216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70" name="Freeform 70"/>
          <p:cNvSpPr/>
          <p:nvPr/>
        </p:nvSpPr>
        <p:spPr>
          <a:xfrm>
            <a:off x="3295556" y="9045842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7" y="0"/>
                </a:lnTo>
                <a:lnTo>
                  <a:pt x="551037" y="712163"/>
                </a:lnTo>
                <a:lnTo>
                  <a:pt x="0" y="7121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71" name="Freeform 71"/>
          <p:cNvSpPr/>
          <p:nvPr/>
        </p:nvSpPr>
        <p:spPr>
          <a:xfrm>
            <a:off x="3715637" y="6476693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3"/>
                </a:lnTo>
                <a:lnTo>
                  <a:pt x="0" y="7121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72" name="Freeform 72"/>
          <p:cNvSpPr/>
          <p:nvPr/>
        </p:nvSpPr>
        <p:spPr>
          <a:xfrm>
            <a:off x="6215315" y="7170789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7" y="0"/>
                </a:lnTo>
                <a:lnTo>
                  <a:pt x="551037" y="712164"/>
                </a:lnTo>
                <a:lnTo>
                  <a:pt x="0" y="71216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73" name="Freeform 73"/>
          <p:cNvSpPr/>
          <p:nvPr/>
        </p:nvSpPr>
        <p:spPr>
          <a:xfrm>
            <a:off x="1533698" y="10043799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3"/>
                </a:lnTo>
                <a:lnTo>
                  <a:pt x="0" y="7121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74" name="Freeform 74"/>
          <p:cNvSpPr/>
          <p:nvPr/>
        </p:nvSpPr>
        <p:spPr>
          <a:xfrm>
            <a:off x="-87245" y="5343727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3"/>
                </a:lnTo>
                <a:lnTo>
                  <a:pt x="0" y="7121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75" name="Freeform 75"/>
          <p:cNvSpPr/>
          <p:nvPr/>
        </p:nvSpPr>
        <p:spPr>
          <a:xfrm>
            <a:off x="1654144" y="6585990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76" name="Freeform 76"/>
          <p:cNvSpPr/>
          <p:nvPr/>
        </p:nvSpPr>
        <p:spPr>
          <a:xfrm>
            <a:off x="2579447" y="8124184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77" name="Freeform 77"/>
          <p:cNvSpPr/>
          <p:nvPr/>
        </p:nvSpPr>
        <p:spPr>
          <a:xfrm>
            <a:off x="5285822" y="7918161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10" y="0"/>
                </a:lnTo>
                <a:lnTo>
                  <a:pt x="493210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78" name="Freeform 78"/>
          <p:cNvSpPr/>
          <p:nvPr/>
        </p:nvSpPr>
        <p:spPr>
          <a:xfrm>
            <a:off x="4493650" y="5930476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10" y="0"/>
                </a:lnTo>
                <a:lnTo>
                  <a:pt x="493210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79" name="Freeform 79"/>
          <p:cNvSpPr/>
          <p:nvPr/>
        </p:nvSpPr>
        <p:spPr>
          <a:xfrm>
            <a:off x="6519747" y="9722023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80" name="Freeform 80"/>
          <p:cNvSpPr/>
          <p:nvPr/>
        </p:nvSpPr>
        <p:spPr>
          <a:xfrm>
            <a:off x="4069493" y="9474771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2"/>
                </a:lnTo>
                <a:lnTo>
                  <a:pt x="0" y="965432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81" name="Freeform 81"/>
          <p:cNvSpPr/>
          <p:nvPr/>
        </p:nvSpPr>
        <p:spPr>
          <a:xfrm>
            <a:off x="1040488" y="4861011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10" y="0"/>
                </a:lnTo>
                <a:lnTo>
                  <a:pt x="493210" y="965432"/>
                </a:lnTo>
                <a:lnTo>
                  <a:pt x="0" y="965432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82" name="Freeform 82"/>
          <p:cNvSpPr/>
          <p:nvPr/>
        </p:nvSpPr>
        <p:spPr>
          <a:xfrm>
            <a:off x="6669967" y="5146789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grpSp>
        <p:nvGrpSpPr>
          <p:cNvPr id="83" name="Group 83"/>
          <p:cNvGrpSpPr/>
          <p:nvPr/>
        </p:nvGrpSpPr>
        <p:grpSpPr>
          <a:xfrm>
            <a:off x="0" y="0"/>
            <a:ext cx="7178939" cy="10836606"/>
            <a:chOff x="0" y="0"/>
            <a:chExt cx="2572770" cy="3883595"/>
          </a:xfrm>
        </p:grpSpPr>
        <p:sp>
          <p:nvSpPr>
            <p:cNvPr id="84" name="Freeform 84"/>
            <p:cNvSpPr/>
            <p:nvPr/>
          </p:nvSpPr>
          <p:spPr>
            <a:xfrm>
              <a:off x="0" y="0"/>
              <a:ext cx="2572770" cy="3883595"/>
            </a:xfrm>
            <a:custGeom>
              <a:avLst/>
              <a:gdLst/>
              <a:ahLst/>
              <a:cxnLst/>
              <a:rect l="l" t="t" r="r" b="b"/>
              <a:pathLst>
                <a:path w="2572770" h="3883595">
                  <a:moveTo>
                    <a:pt x="39902" y="0"/>
                  </a:moveTo>
                  <a:lnTo>
                    <a:pt x="2532868" y="0"/>
                  </a:lnTo>
                  <a:cubicBezTo>
                    <a:pt x="2554905" y="0"/>
                    <a:pt x="2572770" y="17865"/>
                    <a:pt x="2572770" y="39902"/>
                  </a:cubicBezTo>
                  <a:lnTo>
                    <a:pt x="2572770" y="3843693"/>
                  </a:lnTo>
                  <a:cubicBezTo>
                    <a:pt x="2572770" y="3865730"/>
                    <a:pt x="2554905" y="3883595"/>
                    <a:pt x="2532868" y="3883595"/>
                  </a:cubicBezTo>
                  <a:lnTo>
                    <a:pt x="39902" y="3883595"/>
                  </a:lnTo>
                  <a:cubicBezTo>
                    <a:pt x="17865" y="3883595"/>
                    <a:pt x="0" y="3865730"/>
                    <a:pt x="0" y="3843693"/>
                  </a:cubicBezTo>
                  <a:lnTo>
                    <a:pt x="0" y="39902"/>
                  </a:lnTo>
                  <a:cubicBezTo>
                    <a:pt x="0" y="17865"/>
                    <a:pt x="17865" y="0"/>
                    <a:pt x="39902" y="0"/>
                  </a:cubicBezTo>
                  <a:close/>
                </a:path>
              </a:pathLst>
            </a:custGeom>
            <a:solidFill>
              <a:srgbClr val="FFFFFF">
                <a:alpha val="81961"/>
              </a:srgbClr>
            </a:solidFill>
          </p:spPr>
        </p:sp>
        <p:sp>
          <p:nvSpPr>
            <p:cNvPr id="85" name="TextBox 85"/>
            <p:cNvSpPr txBox="1"/>
            <p:nvPr/>
          </p:nvSpPr>
          <p:spPr>
            <a:xfrm>
              <a:off x="0" y="-28575"/>
              <a:ext cx="2572770" cy="391217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86" name="TextBox 86"/>
          <p:cNvSpPr txBox="1"/>
          <p:nvPr/>
        </p:nvSpPr>
        <p:spPr>
          <a:xfrm>
            <a:off x="2238243" y="227680"/>
            <a:ext cx="2740354" cy="5559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480"/>
              </a:lnSpc>
            </a:pPr>
            <a:r>
              <a:rPr lang="en-US" sz="3200" b="1" dirty="0" err="1">
                <a:solidFill>
                  <a:srgbClr val="5271FF"/>
                </a:solidFill>
                <a:latin typeface="Open Dyslexic Bold"/>
                <a:ea typeface="Open Dyslexic Bold"/>
                <a:cs typeface="Open Dyslexic Bold"/>
                <a:sym typeface="Open Dyslexic Bold"/>
              </a:rPr>
              <a:t>Diario</a:t>
            </a:r>
            <a:r>
              <a:rPr lang="en-US" sz="3200" b="1" dirty="0">
                <a:solidFill>
                  <a:srgbClr val="5271FF"/>
                </a:solidFill>
                <a:latin typeface="Open Dyslexic Bold"/>
                <a:ea typeface="Open Dyslexic Bold"/>
                <a:cs typeface="Open Dyslexic Bold"/>
                <a:sym typeface="Open Dyslexic Bold"/>
              </a:rPr>
              <a:t> </a:t>
            </a:r>
            <a:r>
              <a:rPr lang="en-US" sz="3200" b="1" dirty="0" err="1">
                <a:solidFill>
                  <a:srgbClr val="5271FF"/>
                </a:solidFill>
                <a:latin typeface="Open Dyslexic Bold"/>
                <a:ea typeface="Open Dyslexic Bold"/>
                <a:cs typeface="Open Dyslexic Bold"/>
                <a:sym typeface="Open Dyslexic Bold"/>
              </a:rPr>
              <a:t>día</a:t>
            </a:r>
            <a:r>
              <a:rPr lang="en-US" sz="3200" b="1" dirty="0">
                <a:solidFill>
                  <a:srgbClr val="5271FF"/>
                </a:solidFill>
                <a:latin typeface="Open Dyslexic Bold"/>
                <a:ea typeface="Open Dyslexic Bold"/>
                <a:cs typeface="Open Dyslexic Bold"/>
                <a:sym typeface="Open Dyslexic Bold"/>
              </a:rPr>
              <a:t> 1</a:t>
            </a:r>
          </a:p>
        </p:txBody>
      </p:sp>
      <p:sp>
        <p:nvSpPr>
          <p:cNvPr id="87" name="Freeform 87"/>
          <p:cNvSpPr/>
          <p:nvPr/>
        </p:nvSpPr>
        <p:spPr>
          <a:xfrm>
            <a:off x="756000" y="1082160"/>
            <a:ext cx="6048000" cy="4263840"/>
          </a:xfrm>
          <a:custGeom>
            <a:avLst/>
            <a:gdLst/>
            <a:ahLst/>
            <a:cxnLst/>
            <a:rect l="l" t="t" r="r" b="b"/>
            <a:pathLst>
              <a:path w="6048000" h="4263840">
                <a:moveTo>
                  <a:pt x="0" y="0"/>
                </a:moveTo>
                <a:lnTo>
                  <a:pt x="6048000" y="0"/>
                </a:lnTo>
                <a:lnTo>
                  <a:pt x="6048000" y="4263840"/>
                </a:lnTo>
                <a:lnTo>
                  <a:pt x="0" y="4263840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/>
            </a:stretch>
          </a:blipFill>
        </p:spPr>
      </p:sp>
      <p:sp>
        <p:nvSpPr>
          <p:cNvPr id="88" name="TextBox 88"/>
          <p:cNvSpPr txBox="1"/>
          <p:nvPr/>
        </p:nvSpPr>
        <p:spPr>
          <a:xfrm>
            <a:off x="844276" y="1094958"/>
            <a:ext cx="5959724" cy="44965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3233"/>
              </a:lnSpc>
            </a:pPr>
            <a:r>
              <a:rPr lang="en-US" sz="2199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Data:</a:t>
            </a:r>
          </a:p>
          <a:p>
            <a:pPr algn="just">
              <a:lnSpc>
                <a:spcPts val="3233"/>
              </a:lnSpc>
            </a:pPr>
            <a:r>
              <a:rPr lang="en-US" sz="2199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Litros de auga bebidos:</a:t>
            </a:r>
          </a:p>
          <a:p>
            <a:pPr algn="just">
              <a:lnSpc>
                <a:spcPts val="3233"/>
              </a:lnSpc>
            </a:pPr>
            <a:r>
              <a:rPr lang="en-US" sz="2199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Almorzo:</a:t>
            </a:r>
          </a:p>
          <a:p>
            <a:pPr algn="just">
              <a:lnSpc>
                <a:spcPts val="3233"/>
              </a:lnSpc>
            </a:pPr>
            <a:r>
              <a:rPr lang="en-US" sz="2199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Comida:</a:t>
            </a:r>
          </a:p>
          <a:p>
            <a:pPr algn="just">
              <a:lnSpc>
                <a:spcPts val="3233"/>
              </a:lnSpc>
            </a:pPr>
            <a:r>
              <a:rPr lang="en-US" sz="2199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Merenda:</a:t>
            </a:r>
          </a:p>
          <a:p>
            <a:pPr algn="just">
              <a:lnSpc>
                <a:spcPts val="3233"/>
              </a:lnSpc>
            </a:pPr>
            <a:r>
              <a:rPr lang="en-US" sz="2199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Cea:</a:t>
            </a:r>
          </a:p>
          <a:p>
            <a:pPr algn="just">
              <a:lnSpc>
                <a:spcPts val="3233"/>
              </a:lnSpc>
            </a:pPr>
            <a:r>
              <a:rPr lang="en-US" sz="2199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Danos na bicicleta:</a:t>
            </a:r>
          </a:p>
          <a:p>
            <a:pPr algn="just">
              <a:lnSpc>
                <a:spcPts val="3233"/>
              </a:lnSpc>
            </a:pPr>
            <a:r>
              <a:rPr lang="en-US" sz="2199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Danos persoais:</a:t>
            </a:r>
          </a:p>
          <a:p>
            <a:pPr algn="just">
              <a:lnSpc>
                <a:spcPts val="3233"/>
              </a:lnSpc>
            </a:pPr>
            <a:r>
              <a:rPr lang="en-US" sz="2199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Estado de ánimo:</a:t>
            </a:r>
          </a:p>
          <a:p>
            <a:pPr algn="just">
              <a:lnSpc>
                <a:spcPts val="3233"/>
              </a:lnSpc>
            </a:pPr>
            <a:r>
              <a:rPr lang="en-US" sz="2199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Imprevistos:</a:t>
            </a:r>
          </a:p>
          <a:p>
            <a:pPr algn="just">
              <a:lnSpc>
                <a:spcPts val="3233"/>
              </a:lnSpc>
            </a:pPr>
            <a:endParaRPr lang="en-US" sz="2199">
              <a:solidFill>
                <a:srgbClr val="5271FF"/>
              </a:solidFill>
              <a:latin typeface="Open Dyslexic"/>
              <a:ea typeface="Open Dyslexic"/>
              <a:cs typeface="Open Dyslexic"/>
              <a:sym typeface="Open Dyslexic"/>
            </a:endParaRPr>
          </a:p>
        </p:txBody>
      </p:sp>
      <p:sp>
        <p:nvSpPr>
          <p:cNvPr id="89" name="TextBox 89"/>
          <p:cNvSpPr txBox="1"/>
          <p:nvPr/>
        </p:nvSpPr>
        <p:spPr>
          <a:xfrm>
            <a:off x="1820827" y="1047333"/>
            <a:ext cx="4884390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_______________________________________</a:t>
            </a:r>
          </a:p>
        </p:txBody>
      </p:sp>
      <p:sp>
        <p:nvSpPr>
          <p:cNvPr id="90" name="TextBox 90"/>
          <p:cNvSpPr txBox="1"/>
          <p:nvPr/>
        </p:nvSpPr>
        <p:spPr>
          <a:xfrm>
            <a:off x="4263022" y="1534378"/>
            <a:ext cx="4633912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</a:t>
            </a:r>
          </a:p>
        </p:txBody>
      </p:sp>
      <p:sp>
        <p:nvSpPr>
          <p:cNvPr id="91" name="TextBox 91"/>
          <p:cNvSpPr txBox="1"/>
          <p:nvPr/>
        </p:nvSpPr>
        <p:spPr>
          <a:xfrm>
            <a:off x="2211882" y="1907123"/>
            <a:ext cx="4493335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___________________________________</a:t>
            </a:r>
          </a:p>
        </p:txBody>
      </p:sp>
      <p:sp>
        <p:nvSpPr>
          <p:cNvPr id="92" name="TextBox 92"/>
          <p:cNvSpPr txBox="1"/>
          <p:nvPr/>
        </p:nvSpPr>
        <p:spPr>
          <a:xfrm>
            <a:off x="2013600" y="2301363"/>
            <a:ext cx="4691617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_____________________________________</a:t>
            </a:r>
          </a:p>
        </p:txBody>
      </p:sp>
      <p:sp>
        <p:nvSpPr>
          <p:cNvPr id="93" name="Freeform 93"/>
          <p:cNvSpPr/>
          <p:nvPr/>
        </p:nvSpPr>
        <p:spPr>
          <a:xfrm>
            <a:off x="756000" y="5936550"/>
            <a:ext cx="6048000" cy="4263840"/>
          </a:xfrm>
          <a:custGeom>
            <a:avLst/>
            <a:gdLst/>
            <a:ahLst/>
            <a:cxnLst/>
            <a:rect l="l" t="t" r="r" b="b"/>
            <a:pathLst>
              <a:path w="6048000" h="4263840">
                <a:moveTo>
                  <a:pt x="0" y="0"/>
                </a:moveTo>
                <a:lnTo>
                  <a:pt x="6048000" y="0"/>
                </a:lnTo>
                <a:lnTo>
                  <a:pt x="6048000" y="4263840"/>
                </a:lnTo>
                <a:lnTo>
                  <a:pt x="0" y="4263840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/>
            </a:stretch>
          </a:blipFill>
        </p:spPr>
      </p:sp>
      <p:sp>
        <p:nvSpPr>
          <p:cNvPr id="94" name="TextBox 94"/>
          <p:cNvSpPr txBox="1"/>
          <p:nvPr/>
        </p:nvSpPr>
        <p:spPr>
          <a:xfrm>
            <a:off x="756000" y="5953470"/>
            <a:ext cx="6048000" cy="56387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620"/>
              </a:lnSpc>
            </a:pPr>
            <a:r>
              <a:rPr lang="en-US" sz="3300" b="1">
                <a:solidFill>
                  <a:srgbClr val="5271FF"/>
                </a:solidFill>
                <a:latin typeface="Open Dyslexic Bold"/>
                <a:ea typeface="Open Dyslexic Bold"/>
                <a:cs typeface="Open Dyslexic Bold"/>
                <a:sym typeface="Open Dyslexic Bold"/>
              </a:rPr>
              <a:t>Como foi o día?</a:t>
            </a:r>
          </a:p>
        </p:txBody>
      </p:sp>
      <p:sp>
        <p:nvSpPr>
          <p:cNvPr id="95" name="TextBox 95"/>
          <p:cNvSpPr txBox="1"/>
          <p:nvPr/>
        </p:nvSpPr>
        <p:spPr>
          <a:xfrm>
            <a:off x="2211882" y="2711573"/>
            <a:ext cx="4493335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___________________________________</a:t>
            </a:r>
          </a:p>
        </p:txBody>
      </p:sp>
      <p:sp>
        <p:nvSpPr>
          <p:cNvPr id="96" name="TextBox 96"/>
          <p:cNvSpPr txBox="1"/>
          <p:nvPr/>
        </p:nvSpPr>
        <p:spPr>
          <a:xfrm>
            <a:off x="1479477" y="3122418"/>
            <a:ext cx="5225740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_________________________________________</a:t>
            </a:r>
          </a:p>
        </p:txBody>
      </p:sp>
      <p:sp>
        <p:nvSpPr>
          <p:cNvPr id="97" name="TextBox 97"/>
          <p:cNvSpPr txBox="1"/>
          <p:nvPr/>
        </p:nvSpPr>
        <p:spPr>
          <a:xfrm>
            <a:off x="3642689" y="3533263"/>
            <a:ext cx="3062528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________________________</a:t>
            </a:r>
          </a:p>
        </p:txBody>
      </p:sp>
      <p:sp>
        <p:nvSpPr>
          <p:cNvPr id="98" name="TextBox 98"/>
          <p:cNvSpPr txBox="1"/>
          <p:nvPr/>
        </p:nvSpPr>
        <p:spPr>
          <a:xfrm>
            <a:off x="3219779" y="3944108"/>
            <a:ext cx="3485438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___________________________</a:t>
            </a:r>
          </a:p>
        </p:txBody>
      </p:sp>
      <p:sp>
        <p:nvSpPr>
          <p:cNvPr id="99" name="TextBox 99"/>
          <p:cNvSpPr txBox="1"/>
          <p:nvPr/>
        </p:nvSpPr>
        <p:spPr>
          <a:xfrm>
            <a:off x="3449274" y="4354953"/>
            <a:ext cx="3354726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_________________________</a:t>
            </a:r>
          </a:p>
        </p:txBody>
      </p:sp>
      <p:sp>
        <p:nvSpPr>
          <p:cNvPr id="100" name="TextBox 100"/>
          <p:cNvSpPr txBox="1"/>
          <p:nvPr/>
        </p:nvSpPr>
        <p:spPr>
          <a:xfrm>
            <a:off x="2682045" y="4765798"/>
            <a:ext cx="3897932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_______________________________</a:t>
            </a:r>
          </a:p>
        </p:txBody>
      </p:sp>
      <p:sp>
        <p:nvSpPr>
          <p:cNvPr id="101" name="TextBox 101"/>
          <p:cNvSpPr txBox="1"/>
          <p:nvPr/>
        </p:nvSpPr>
        <p:spPr>
          <a:xfrm>
            <a:off x="844276" y="6479248"/>
            <a:ext cx="5860941" cy="34969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  <p:sp>
        <p:nvSpPr>
          <p:cNvPr id="103" name="Rectángulo 102">
            <a:hlinkClick r:id="rId10" action="ppaction://hlinksldjump"/>
            <a:extLst>
              <a:ext uri="{FF2B5EF4-FFF2-40B4-BE49-F238E27FC236}">
                <a16:creationId xmlns:a16="http://schemas.microsoft.com/office/drawing/2014/main" id="{04CA6E63-5391-A346-A0D4-F77C4CC46111}"/>
              </a:ext>
            </a:extLst>
          </p:cNvPr>
          <p:cNvSpPr/>
          <p:nvPr/>
        </p:nvSpPr>
        <p:spPr>
          <a:xfrm>
            <a:off x="7152838" y="1179422"/>
            <a:ext cx="437831" cy="780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4" name="Rectángulo 103">
            <a:hlinkClick r:id="rId11" action="ppaction://hlinksldjump"/>
            <a:extLst>
              <a:ext uri="{FF2B5EF4-FFF2-40B4-BE49-F238E27FC236}">
                <a16:creationId xmlns:a16="http://schemas.microsoft.com/office/drawing/2014/main" id="{C7A6A73A-0739-414C-8F25-C73A7ED7F391}"/>
              </a:ext>
            </a:extLst>
          </p:cNvPr>
          <p:cNvSpPr/>
          <p:nvPr/>
        </p:nvSpPr>
        <p:spPr>
          <a:xfrm>
            <a:off x="7158411" y="2002245"/>
            <a:ext cx="437831" cy="780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5" name="Rectángulo 104">
            <a:hlinkClick r:id="rId12" action="ppaction://hlinksldjump"/>
            <a:extLst>
              <a:ext uri="{FF2B5EF4-FFF2-40B4-BE49-F238E27FC236}">
                <a16:creationId xmlns:a16="http://schemas.microsoft.com/office/drawing/2014/main" id="{0E31D726-10A9-3E46-8F74-D5431D105080}"/>
              </a:ext>
            </a:extLst>
          </p:cNvPr>
          <p:cNvSpPr/>
          <p:nvPr/>
        </p:nvSpPr>
        <p:spPr>
          <a:xfrm>
            <a:off x="7161221" y="2883796"/>
            <a:ext cx="437831" cy="780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06" name="Rectángulo 105">
            <a:hlinkClick r:id="rId13" action="ppaction://hlinksldjump"/>
            <a:extLst>
              <a:ext uri="{FF2B5EF4-FFF2-40B4-BE49-F238E27FC236}">
                <a16:creationId xmlns:a16="http://schemas.microsoft.com/office/drawing/2014/main" id="{F11A300A-F05F-8748-9BB3-23232D844A23}"/>
              </a:ext>
            </a:extLst>
          </p:cNvPr>
          <p:cNvSpPr/>
          <p:nvPr/>
        </p:nvSpPr>
        <p:spPr>
          <a:xfrm>
            <a:off x="7156163" y="3731556"/>
            <a:ext cx="437831" cy="780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7" name="Rectángulo 106">
            <a:hlinkClick r:id="rId14" action="ppaction://hlinksldjump"/>
            <a:extLst>
              <a:ext uri="{FF2B5EF4-FFF2-40B4-BE49-F238E27FC236}">
                <a16:creationId xmlns:a16="http://schemas.microsoft.com/office/drawing/2014/main" id="{89070C5B-65BD-CA48-9394-CDFEB8111685}"/>
              </a:ext>
            </a:extLst>
          </p:cNvPr>
          <p:cNvSpPr/>
          <p:nvPr/>
        </p:nvSpPr>
        <p:spPr>
          <a:xfrm>
            <a:off x="7158411" y="4676629"/>
            <a:ext cx="437831" cy="780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8" name="Rectángulo 107">
            <a:hlinkClick r:id="rId15" action="ppaction://hlinksldjump"/>
            <a:extLst>
              <a:ext uri="{FF2B5EF4-FFF2-40B4-BE49-F238E27FC236}">
                <a16:creationId xmlns:a16="http://schemas.microsoft.com/office/drawing/2014/main" id="{2384D2EC-C6BA-D642-9D15-E02259E9D0ED}"/>
              </a:ext>
            </a:extLst>
          </p:cNvPr>
          <p:cNvSpPr/>
          <p:nvPr/>
        </p:nvSpPr>
        <p:spPr>
          <a:xfrm>
            <a:off x="7191582" y="5494801"/>
            <a:ext cx="437831" cy="22760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352238" y="2144885"/>
            <a:ext cx="2268000" cy="2268000"/>
            <a:chOff x="0" y="0"/>
            <a:chExt cx="812800" cy="812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126301" y="0"/>
                  </a:moveTo>
                  <a:lnTo>
                    <a:pt x="686499" y="0"/>
                  </a:lnTo>
                  <a:cubicBezTo>
                    <a:pt x="719996" y="0"/>
                    <a:pt x="752121" y="13307"/>
                    <a:pt x="775807" y="36993"/>
                  </a:cubicBezTo>
                  <a:cubicBezTo>
                    <a:pt x="799493" y="60679"/>
                    <a:pt x="812800" y="92804"/>
                    <a:pt x="812800" y="126301"/>
                  </a:cubicBezTo>
                  <a:lnTo>
                    <a:pt x="812800" y="686499"/>
                  </a:lnTo>
                  <a:cubicBezTo>
                    <a:pt x="812800" y="719996"/>
                    <a:pt x="799493" y="752121"/>
                    <a:pt x="775807" y="775807"/>
                  </a:cubicBezTo>
                  <a:cubicBezTo>
                    <a:pt x="752121" y="799493"/>
                    <a:pt x="719996" y="812800"/>
                    <a:pt x="686499" y="812800"/>
                  </a:cubicBezTo>
                  <a:lnTo>
                    <a:pt x="126301" y="812800"/>
                  </a:lnTo>
                  <a:cubicBezTo>
                    <a:pt x="92804" y="812800"/>
                    <a:pt x="60679" y="799493"/>
                    <a:pt x="36993" y="775807"/>
                  </a:cubicBezTo>
                  <a:cubicBezTo>
                    <a:pt x="13307" y="752121"/>
                    <a:pt x="0" y="719996"/>
                    <a:pt x="0" y="686499"/>
                  </a:cubicBezTo>
                  <a:lnTo>
                    <a:pt x="0" y="126301"/>
                  </a:lnTo>
                  <a:cubicBezTo>
                    <a:pt x="0" y="92804"/>
                    <a:pt x="13307" y="60679"/>
                    <a:pt x="36993" y="36993"/>
                  </a:cubicBezTo>
                  <a:cubicBezTo>
                    <a:pt x="60679" y="13307"/>
                    <a:pt x="92804" y="0"/>
                    <a:pt x="126301" y="0"/>
                  </a:cubicBezTo>
                  <a:close/>
                </a:path>
              </a:pathLst>
            </a:custGeom>
            <a:solidFill>
              <a:srgbClr val="5271FF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5338036" y="2955680"/>
            <a:ext cx="2268000" cy="2268000"/>
            <a:chOff x="0" y="0"/>
            <a:chExt cx="812800" cy="812800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126301" y="0"/>
                  </a:moveTo>
                  <a:lnTo>
                    <a:pt x="686499" y="0"/>
                  </a:lnTo>
                  <a:cubicBezTo>
                    <a:pt x="719996" y="0"/>
                    <a:pt x="752121" y="13307"/>
                    <a:pt x="775807" y="36993"/>
                  </a:cubicBezTo>
                  <a:cubicBezTo>
                    <a:pt x="799493" y="60679"/>
                    <a:pt x="812800" y="92804"/>
                    <a:pt x="812800" y="126301"/>
                  </a:cubicBezTo>
                  <a:lnTo>
                    <a:pt x="812800" y="686499"/>
                  </a:lnTo>
                  <a:cubicBezTo>
                    <a:pt x="812800" y="719996"/>
                    <a:pt x="799493" y="752121"/>
                    <a:pt x="775807" y="775807"/>
                  </a:cubicBezTo>
                  <a:cubicBezTo>
                    <a:pt x="752121" y="799493"/>
                    <a:pt x="719996" y="812800"/>
                    <a:pt x="686499" y="812800"/>
                  </a:cubicBezTo>
                  <a:lnTo>
                    <a:pt x="126301" y="812800"/>
                  </a:lnTo>
                  <a:cubicBezTo>
                    <a:pt x="92804" y="812800"/>
                    <a:pt x="60679" y="799493"/>
                    <a:pt x="36993" y="775807"/>
                  </a:cubicBezTo>
                  <a:cubicBezTo>
                    <a:pt x="13307" y="752121"/>
                    <a:pt x="0" y="719996"/>
                    <a:pt x="0" y="686499"/>
                  </a:cubicBezTo>
                  <a:lnTo>
                    <a:pt x="0" y="126301"/>
                  </a:lnTo>
                  <a:cubicBezTo>
                    <a:pt x="0" y="92804"/>
                    <a:pt x="13307" y="60679"/>
                    <a:pt x="36993" y="36993"/>
                  </a:cubicBezTo>
                  <a:cubicBezTo>
                    <a:pt x="60679" y="13307"/>
                    <a:pt x="92804" y="0"/>
                    <a:pt x="126301" y="0"/>
                  </a:cubicBezTo>
                  <a:close/>
                </a:path>
              </a:pathLst>
            </a:custGeom>
            <a:solidFill>
              <a:srgbClr val="38B6FF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5290066" y="3804293"/>
            <a:ext cx="2268000" cy="2268000"/>
            <a:chOff x="0" y="0"/>
            <a:chExt cx="812800" cy="81280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126301" y="0"/>
                  </a:moveTo>
                  <a:lnTo>
                    <a:pt x="686499" y="0"/>
                  </a:lnTo>
                  <a:cubicBezTo>
                    <a:pt x="719996" y="0"/>
                    <a:pt x="752121" y="13307"/>
                    <a:pt x="775807" y="36993"/>
                  </a:cubicBezTo>
                  <a:cubicBezTo>
                    <a:pt x="799493" y="60679"/>
                    <a:pt x="812800" y="92804"/>
                    <a:pt x="812800" y="126301"/>
                  </a:cubicBezTo>
                  <a:lnTo>
                    <a:pt x="812800" y="686499"/>
                  </a:lnTo>
                  <a:cubicBezTo>
                    <a:pt x="812800" y="719996"/>
                    <a:pt x="799493" y="752121"/>
                    <a:pt x="775807" y="775807"/>
                  </a:cubicBezTo>
                  <a:cubicBezTo>
                    <a:pt x="752121" y="799493"/>
                    <a:pt x="719996" y="812800"/>
                    <a:pt x="686499" y="812800"/>
                  </a:cubicBezTo>
                  <a:lnTo>
                    <a:pt x="126301" y="812800"/>
                  </a:lnTo>
                  <a:cubicBezTo>
                    <a:pt x="92804" y="812800"/>
                    <a:pt x="60679" y="799493"/>
                    <a:pt x="36993" y="775807"/>
                  </a:cubicBezTo>
                  <a:cubicBezTo>
                    <a:pt x="13307" y="752121"/>
                    <a:pt x="0" y="719996"/>
                    <a:pt x="0" y="686499"/>
                  </a:cubicBezTo>
                  <a:lnTo>
                    <a:pt x="0" y="126301"/>
                  </a:lnTo>
                  <a:cubicBezTo>
                    <a:pt x="0" y="92804"/>
                    <a:pt x="13307" y="60679"/>
                    <a:pt x="36993" y="36993"/>
                  </a:cubicBezTo>
                  <a:cubicBezTo>
                    <a:pt x="60679" y="13307"/>
                    <a:pt x="92804" y="0"/>
                    <a:pt x="126301" y="0"/>
                  </a:cubicBezTo>
                  <a:close/>
                </a:path>
              </a:pathLst>
            </a:custGeom>
            <a:solidFill>
              <a:srgbClr val="5271FF"/>
            </a:solidFill>
          </p:spPr>
        </p:sp>
        <p:sp>
          <p:nvSpPr>
            <p:cNvPr id="10" name="TextBox 10"/>
            <p:cNvSpPr txBox="1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5290066" y="4669719"/>
            <a:ext cx="2268000" cy="2268000"/>
            <a:chOff x="0" y="0"/>
            <a:chExt cx="812800" cy="812800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126301" y="0"/>
                  </a:moveTo>
                  <a:lnTo>
                    <a:pt x="686499" y="0"/>
                  </a:lnTo>
                  <a:cubicBezTo>
                    <a:pt x="719996" y="0"/>
                    <a:pt x="752121" y="13307"/>
                    <a:pt x="775807" y="36993"/>
                  </a:cubicBezTo>
                  <a:cubicBezTo>
                    <a:pt x="799493" y="60679"/>
                    <a:pt x="812800" y="92804"/>
                    <a:pt x="812800" y="126301"/>
                  </a:cubicBezTo>
                  <a:lnTo>
                    <a:pt x="812800" y="686499"/>
                  </a:lnTo>
                  <a:cubicBezTo>
                    <a:pt x="812800" y="719996"/>
                    <a:pt x="799493" y="752121"/>
                    <a:pt x="775807" y="775807"/>
                  </a:cubicBezTo>
                  <a:cubicBezTo>
                    <a:pt x="752121" y="799493"/>
                    <a:pt x="719996" y="812800"/>
                    <a:pt x="686499" y="812800"/>
                  </a:cubicBezTo>
                  <a:lnTo>
                    <a:pt x="126301" y="812800"/>
                  </a:lnTo>
                  <a:cubicBezTo>
                    <a:pt x="92804" y="812800"/>
                    <a:pt x="60679" y="799493"/>
                    <a:pt x="36993" y="775807"/>
                  </a:cubicBezTo>
                  <a:cubicBezTo>
                    <a:pt x="13307" y="752121"/>
                    <a:pt x="0" y="719996"/>
                    <a:pt x="0" y="686499"/>
                  </a:cubicBezTo>
                  <a:lnTo>
                    <a:pt x="0" y="126301"/>
                  </a:lnTo>
                  <a:cubicBezTo>
                    <a:pt x="0" y="92804"/>
                    <a:pt x="13307" y="60679"/>
                    <a:pt x="36993" y="36993"/>
                  </a:cubicBezTo>
                  <a:cubicBezTo>
                    <a:pt x="60679" y="13307"/>
                    <a:pt x="92804" y="0"/>
                    <a:pt x="126301" y="0"/>
                  </a:cubicBezTo>
                  <a:close/>
                </a:path>
              </a:pathLst>
            </a:custGeom>
            <a:solidFill>
              <a:srgbClr val="38B6FF"/>
            </a:solidFill>
          </p:spPr>
        </p:sp>
        <p:sp>
          <p:nvSpPr>
            <p:cNvPr id="13" name="TextBox 13"/>
            <p:cNvSpPr txBox="1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5372694" y="5565877"/>
            <a:ext cx="2268000" cy="2268000"/>
            <a:chOff x="0" y="0"/>
            <a:chExt cx="812800" cy="812800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126301" y="0"/>
                  </a:moveTo>
                  <a:lnTo>
                    <a:pt x="686499" y="0"/>
                  </a:lnTo>
                  <a:cubicBezTo>
                    <a:pt x="719996" y="0"/>
                    <a:pt x="752121" y="13307"/>
                    <a:pt x="775807" y="36993"/>
                  </a:cubicBezTo>
                  <a:cubicBezTo>
                    <a:pt x="799493" y="60679"/>
                    <a:pt x="812800" y="92804"/>
                    <a:pt x="812800" y="126301"/>
                  </a:cubicBezTo>
                  <a:lnTo>
                    <a:pt x="812800" y="686499"/>
                  </a:lnTo>
                  <a:cubicBezTo>
                    <a:pt x="812800" y="719996"/>
                    <a:pt x="799493" y="752121"/>
                    <a:pt x="775807" y="775807"/>
                  </a:cubicBezTo>
                  <a:cubicBezTo>
                    <a:pt x="752121" y="799493"/>
                    <a:pt x="719996" y="812800"/>
                    <a:pt x="686499" y="812800"/>
                  </a:cubicBezTo>
                  <a:lnTo>
                    <a:pt x="126301" y="812800"/>
                  </a:lnTo>
                  <a:cubicBezTo>
                    <a:pt x="92804" y="812800"/>
                    <a:pt x="60679" y="799493"/>
                    <a:pt x="36993" y="775807"/>
                  </a:cubicBezTo>
                  <a:cubicBezTo>
                    <a:pt x="13307" y="752121"/>
                    <a:pt x="0" y="719996"/>
                    <a:pt x="0" y="686499"/>
                  </a:cubicBezTo>
                  <a:lnTo>
                    <a:pt x="0" y="126301"/>
                  </a:lnTo>
                  <a:cubicBezTo>
                    <a:pt x="0" y="92804"/>
                    <a:pt x="13307" y="60679"/>
                    <a:pt x="36993" y="36993"/>
                  </a:cubicBezTo>
                  <a:cubicBezTo>
                    <a:pt x="60679" y="13307"/>
                    <a:pt x="92804" y="0"/>
                    <a:pt x="126301" y="0"/>
                  </a:cubicBezTo>
                  <a:close/>
                </a:path>
              </a:pathLst>
            </a:custGeom>
            <a:solidFill>
              <a:srgbClr val="5271FF"/>
            </a:solidFill>
          </p:spPr>
        </p:sp>
        <p:sp>
          <p:nvSpPr>
            <p:cNvPr id="16" name="TextBox 16"/>
            <p:cNvSpPr txBox="1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sp>
        <p:nvSpPr>
          <p:cNvPr id="17" name="TextBox 17"/>
          <p:cNvSpPr txBox="1"/>
          <p:nvPr/>
        </p:nvSpPr>
        <p:spPr>
          <a:xfrm rot="-5400000">
            <a:off x="6461924" y="1646462"/>
            <a:ext cx="1733996" cy="2241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20"/>
              </a:lnSpc>
            </a:pPr>
            <a:r>
              <a:rPr lang="en-US" sz="1300">
                <a:solidFill>
                  <a:srgbClr val="FFFFFF"/>
                </a:solidFill>
                <a:latin typeface="Open Dyslexic"/>
                <a:ea typeface="Open Dyslexic"/>
                <a:cs typeface="Open Dyslexic"/>
                <a:sym typeface="Open Dyslexic"/>
              </a:rPr>
              <a:t>Día 1</a:t>
            </a:r>
          </a:p>
        </p:txBody>
      </p:sp>
      <p:sp>
        <p:nvSpPr>
          <p:cNvPr id="18" name="TextBox 18"/>
          <p:cNvSpPr txBox="1"/>
          <p:nvPr/>
        </p:nvSpPr>
        <p:spPr>
          <a:xfrm rot="-5400000">
            <a:off x="6461924" y="2489648"/>
            <a:ext cx="1733996" cy="2241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20"/>
              </a:lnSpc>
            </a:pPr>
            <a:r>
              <a:rPr lang="en-US" sz="1300">
                <a:solidFill>
                  <a:srgbClr val="FFFFFF"/>
                </a:solidFill>
                <a:latin typeface="Open Dyslexic"/>
                <a:ea typeface="Open Dyslexic"/>
                <a:cs typeface="Open Dyslexic"/>
                <a:sym typeface="Open Dyslexic"/>
              </a:rPr>
              <a:t>Día 2</a:t>
            </a:r>
          </a:p>
        </p:txBody>
      </p:sp>
      <p:sp>
        <p:nvSpPr>
          <p:cNvPr id="19" name="TextBox 19"/>
          <p:cNvSpPr txBox="1"/>
          <p:nvPr/>
        </p:nvSpPr>
        <p:spPr>
          <a:xfrm rot="-5400000">
            <a:off x="6461924" y="5068434"/>
            <a:ext cx="1733996" cy="2241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20"/>
              </a:lnSpc>
            </a:pPr>
            <a:r>
              <a:rPr lang="en-US" sz="1300">
                <a:solidFill>
                  <a:srgbClr val="FFFFFF"/>
                </a:solidFill>
                <a:latin typeface="Open Dyslexic"/>
                <a:ea typeface="Open Dyslexic"/>
                <a:cs typeface="Open Dyslexic"/>
                <a:sym typeface="Open Dyslexic"/>
              </a:rPr>
              <a:t>Día 5</a:t>
            </a:r>
          </a:p>
        </p:txBody>
      </p:sp>
      <p:sp>
        <p:nvSpPr>
          <p:cNvPr id="20" name="TextBox 20"/>
          <p:cNvSpPr txBox="1"/>
          <p:nvPr/>
        </p:nvSpPr>
        <p:spPr>
          <a:xfrm rot="-5400000">
            <a:off x="6461924" y="5927446"/>
            <a:ext cx="1733996" cy="2241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20"/>
              </a:lnSpc>
            </a:pPr>
            <a:r>
              <a:rPr lang="en-US" sz="1300">
                <a:solidFill>
                  <a:srgbClr val="FFFFFF"/>
                </a:solidFill>
                <a:latin typeface="Open Dyslexic"/>
                <a:ea typeface="Open Dyslexic"/>
                <a:cs typeface="Open Dyslexic"/>
                <a:sym typeface="Open Dyslexic"/>
              </a:rPr>
              <a:t>Notas</a:t>
            </a:r>
          </a:p>
        </p:txBody>
      </p:sp>
      <p:sp>
        <p:nvSpPr>
          <p:cNvPr id="21" name="TextBox 21"/>
          <p:cNvSpPr txBox="1"/>
          <p:nvPr/>
        </p:nvSpPr>
        <p:spPr>
          <a:xfrm rot="-5400000">
            <a:off x="6461924" y="3334438"/>
            <a:ext cx="1733996" cy="2241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20"/>
              </a:lnSpc>
            </a:pPr>
            <a:r>
              <a:rPr lang="en-US" sz="1300">
                <a:solidFill>
                  <a:srgbClr val="FFFFFF"/>
                </a:solidFill>
                <a:latin typeface="Open Dyslexic"/>
                <a:ea typeface="Open Dyslexic"/>
                <a:cs typeface="Open Dyslexic"/>
                <a:sym typeface="Open Dyslexic"/>
              </a:rPr>
              <a:t>Día 3</a:t>
            </a:r>
          </a:p>
        </p:txBody>
      </p:sp>
      <p:sp>
        <p:nvSpPr>
          <p:cNvPr id="22" name="TextBox 22"/>
          <p:cNvSpPr txBox="1"/>
          <p:nvPr/>
        </p:nvSpPr>
        <p:spPr>
          <a:xfrm rot="-5400000">
            <a:off x="6447112" y="4249448"/>
            <a:ext cx="1733996" cy="2241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20"/>
              </a:lnSpc>
            </a:pPr>
            <a:r>
              <a:rPr lang="en-US" sz="1300">
                <a:solidFill>
                  <a:srgbClr val="FFFFFF"/>
                </a:solidFill>
                <a:latin typeface="Open Dyslexic"/>
                <a:ea typeface="Open Dyslexic"/>
                <a:cs typeface="Open Dyslexic"/>
                <a:sym typeface="Open Dyslexic"/>
              </a:rPr>
              <a:t>Día 4</a:t>
            </a:r>
          </a:p>
        </p:txBody>
      </p:sp>
      <p:grpSp>
        <p:nvGrpSpPr>
          <p:cNvPr id="23" name="Group 23"/>
          <p:cNvGrpSpPr/>
          <p:nvPr/>
        </p:nvGrpSpPr>
        <p:grpSpPr>
          <a:xfrm>
            <a:off x="-166368" y="-144449"/>
            <a:ext cx="7345308" cy="11445006"/>
            <a:chOff x="0" y="0"/>
            <a:chExt cx="2632392" cy="4101632"/>
          </a:xfrm>
        </p:grpSpPr>
        <p:sp>
          <p:nvSpPr>
            <p:cNvPr id="24" name="Freeform 24"/>
            <p:cNvSpPr/>
            <p:nvPr/>
          </p:nvSpPr>
          <p:spPr>
            <a:xfrm>
              <a:off x="0" y="0"/>
              <a:ext cx="2632392" cy="4101632"/>
            </a:xfrm>
            <a:custGeom>
              <a:avLst/>
              <a:gdLst/>
              <a:ahLst/>
              <a:cxnLst/>
              <a:rect l="l" t="t" r="r" b="b"/>
              <a:pathLst>
                <a:path w="2632392" h="4101632">
                  <a:moveTo>
                    <a:pt x="38998" y="0"/>
                  </a:moveTo>
                  <a:lnTo>
                    <a:pt x="2593395" y="0"/>
                  </a:lnTo>
                  <a:cubicBezTo>
                    <a:pt x="2603737" y="0"/>
                    <a:pt x="2613657" y="4109"/>
                    <a:pt x="2620970" y="11422"/>
                  </a:cubicBezTo>
                  <a:cubicBezTo>
                    <a:pt x="2628284" y="18736"/>
                    <a:pt x="2632392" y="28655"/>
                    <a:pt x="2632392" y="38998"/>
                  </a:cubicBezTo>
                  <a:lnTo>
                    <a:pt x="2632392" y="4062634"/>
                  </a:lnTo>
                  <a:cubicBezTo>
                    <a:pt x="2632392" y="4084172"/>
                    <a:pt x="2614932" y="4101632"/>
                    <a:pt x="2593395" y="4101632"/>
                  </a:cubicBezTo>
                  <a:lnTo>
                    <a:pt x="38998" y="4101632"/>
                  </a:lnTo>
                  <a:cubicBezTo>
                    <a:pt x="17460" y="4101632"/>
                    <a:pt x="0" y="4084172"/>
                    <a:pt x="0" y="4062634"/>
                  </a:cubicBezTo>
                  <a:lnTo>
                    <a:pt x="0" y="38998"/>
                  </a:lnTo>
                  <a:cubicBezTo>
                    <a:pt x="0" y="17460"/>
                    <a:pt x="17460" y="0"/>
                    <a:pt x="38998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25" name="TextBox 25"/>
            <p:cNvSpPr txBox="1"/>
            <p:nvPr/>
          </p:nvSpPr>
          <p:spPr>
            <a:xfrm>
              <a:off x="0" y="-28575"/>
              <a:ext cx="2632392" cy="413020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sp>
        <p:nvSpPr>
          <p:cNvPr id="26" name="Freeform 26"/>
          <p:cNvSpPr/>
          <p:nvPr/>
        </p:nvSpPr>
        <p:spPr>
          <a:xfrm>
            <a:off x="760328" y="1057933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6"/>
                </a:lnTo>
                <a:lnTo>
                  <a:pt x="0" y="79280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27" name="Freeform 27"/>
          <p:cNvSpPr/>
          <p:nvPr/>
        </p:nvSpPr>
        <p:spPr>
          <a:xfrm>
            <a:off x="4890474" y="2112868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5" y="0"/>
                </a:lnTo>
                <a:lnTo>
                  <a:pt x="1170195" y="792806"/>
                </a:lnTo>
                <a:lnTo>
                  <a:pt x="0" y="79280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28" name="Freeform 28"/>
          <p:cNvSpPr/>
          <p:nvPr/>
        </p:nvSpPr>
        <p:spPr>
          <a:xfrm>
            <a:off x="1806077" y="4056197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29" name="Freeform 29"/>
          <p:cNvSpPr/>
          <p:nvPr/>
        </p:nvSpPr>
        <p:spPr>
          <a:xfrm>
            <a:off x="5475571" y="4124535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5" y="0"/>
                </a:lnTo>
                <a:lnTo>
                  <a:pt x="1170195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0" name="Freeform 30"/>
          <p:cNvSpPr/>
          <p:nvPr/>
        </p:nvSpPr>
        <p:spPr>
          <a:xfrm>
            <a:off x="5873182" y="1155777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6"/>
                </a:lnTo>
                <a:lnTo>
                  <a:pt x="0" y="79280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1" name="Freeform 31"/>
          <p:cNvSpPr/>
          <p:nvPr/>
        </p:nvSpPr>
        <p:spPr>
          <a:xfrm>
            <a:off x="0" y="2747059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6"/>
                </a:lnTo>
                <a:lnTo>
                  <a:pt x="0" y="79280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2" name="Freeform 32"/>
          <p:cNvSpPr/>
          <p:nvPr/>
        </p:nvSpPr>
        <p:spPr>
          <a:xfrm>
            <a:off x="3192363" y="5182788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6"/>
                </a:lnTo>
                <a:lnTo>
                  <a:pt x="0" y="79280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3" name="Freeform 33"/>
          <p:cNvSpPr/>
          <p:nvPr/>
        </p:nvSpPr>
        <p:spPr>
          <a:xfrm>
            <a:off x="3465715" y="402072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4" name="Freeform 34"/>
          <p:cNvSpPr/>
          <p:nvPr/>
        </p:nvSpPr>
        <p:spPr>
          <a:xfrm>
            <a:off x="2880618" y="2229135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6"/>
                </a:lnTo>
                <a:lnTo>
                  <a:pt x="0" y="79280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5" name="Freeform 35"/>
          <p:cNvSpPr/>
          <p:nvPr/>
        </p:nvSpPr>
        <p:spPr>
          <a:xfrm>
            <a:off x="2266882" y="997968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3" y="0"/>
                </a:lnTo>
                <a:lnTo>
                  <a:pt x="862473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36" name="Freeform 36"/>
          <p:cNvSpPr/>
          <p:nvPr/>
        </p:nvSpPr>
        <p:spPr>
          <a:xfrm>
            <a:off x="1681704" y="2905674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3" y="0"/>
                </a:lnTo>
                <a:lnTo>
                  <a:pt x="862473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37" name="Freeform 37"/>
          <p:cNvSpPr/>
          <p:nvPr/>
        </p:nvSpPr>
        <p:spPr>
          <a:xfrm>
            <a:off x="4204672" y="3143462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38" name="Freeform 38"/>
          <p:cNvSpPr/>
          <p:nvPr/>
        </p:nvSpPr>
        <p:spPr>
          <a:xfrm>
            <a:off x="5198195" y="342108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39" name="Freeform 39"/>
          <p:cNvSpPr/>
          <p:nvPr/>
        </p:nvSpPr>
        <p:spPr>
          <a:xfrm>
            <a:off x="5313382" y="5092045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40" name="Freeform 40"/>
          <p:cNvSpPr/>
          <p:nvPr/>
        </p:nvSpPr>
        <p:spPr>
          <a:xfrm>
            <a:off x="1069907" y="2034895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4"/>
                </a:lnTo>
                <a:lnTo>
                  <a:pt x="0" y="71216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41" name="Freeform 41"/>
          <p:cNvSpPr/>
          <p:nvPr/>
        </p:nvSpPr>
        <p:spPr>
          <a:xfrm>
            <a:off x="740816" y="3872522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3"/>
                </a:lnTo>
                <a:lnTo>
                  <a:pt x="0" y="7121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42" name="Freeform 42"/>
          <p:cNvSpPr/>
          <p:nvPr/>
        </p:nvSpPr>
        <p:spPr>
          <a:xfrm>
            <a:off x="3692380" y="4184830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7" y="0"/>
                </a:lnTo>
                <a:lnTo>
                  <a:pt x="551037" y="712164"/>
                </a:lnTo>
                <a:lnTo>
                  <a:pt x="0" y="71216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43" name="Freeform 43"/>
          <p:cNvSpPr/>
          <p:nvPr/>
        </p:nvSpPr>
        <p:spPr>
          <a:xfrm>
            <a:off x="4112461" y="1615681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4"/>
                </a:lnTo>
                <a:lnTo>
                  <a:pt x="0" y="71216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44" name="Freeform 44"/>
          <p:cNvSpPr/>
          <p:nvPr/>
        </p:nvSpPr>
        <p:spPr>
          <a:xfrm>
            <a:off x="6612140" y="2309778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3"/>
                </a:lnTo>
                <a:lnTo>
                  <a:pt x="0" y="7121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45" name="Freeform 45"/>
          <p:cNvSpPr/>
          <p:nvPr/>
        </p:nvSpPr>
        <p:spPr>
          <a:xfrm>
            <a:off x="309579" y="482716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3"/>
                </a:lnTo>
                <a:lnTo>
                  <a:pt x="0" y="7121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46" name="Freeform 46"/>
          <p:cNvSpPr/>
          <p:nvPr/>
        </p:nvSpPr>
        <p:spPr>
          <a:xfrm>
            <a:off x="2050968" y="1724979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47" name="Freeform 47"/>
          <p:cNvSpPr/>
          <p:nvPr/>
        </p:nvSpPr>
        <p:spPr>
          <a:xfrm>
            <a:off x="2976271" y="3263172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48" name="Freeform 48"/>
          <p:cNvSpPr/>
          <p:nvPr/>
        </p:nvSpPr>
        <p:spPr>
          <a:xfrm>
            <a:off x="5682646" y="3057150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10" y="0"/>
                </a:lnTo>
                <a:lnTo>
                  <a:pt x="493210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49" name="Freeform 49"/>
          <p:cNvSpPr/>
          <p:nvPr/>
        </p:nvSpPr>
        <p:spPr>
          <a:xfrm>
            <a:off x="4890474" y="1069464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10" y="0"/>
                </a:lnTo>
                <a:lnTo>
                  <a:pt x="493210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50" name="Freeform 50"/>
          <p:cNvSpPr/>
          <p:nvPr/>
        </p:nvSpPr>
        <p:spPr>
          <a:xfrm>
            <a:off x="4466317" y="4613760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51" name="Freeform 51"/>
          <p:cNvSpPr/>
          <p:nvPr/>
        </p:nvSpPr>
        <p:spPr>
          <a:xfrm>
            <a:off x="1437313" y="0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52" name="Freeform 52"/>
          <p:cNvSpPr/>
          <p:nvPr/>
        </p:nvSpPr>
        <p:spPr>
          <a:xfrm>
            <a:off x="4493650" y="6973879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53" name="Freeform 53"/>
          <p:cNvSpPr/>
          <p:nvPr/>
        </p:nvSpPr>
        <p:spPr>
          <a:xfrm>
            <a:off x="1409253" y="8917208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54" name="Freeform 54"/>
          <p:cNvSpPr/>
          <p:nvPr/>
        </p:nvSpPr>
        <p:spPr>
          <a:xfrm>
            <a:off x="5078747" y="8985546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5" y="0"/>
                </a:lnTo>
                <a:lnTo>
                  <a:pt x="1170195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55" name="Freeform 55"/>
          <p:cNvSpPr/>
          <p:nvPr/>
        </p:nvSpPr>
        <p:spPr>
          <a:xfrm>
            <a:off x="5476358" y="6016788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56" name="Freeform 56"/>
          <p:cNvSpPr/>
          <p:nvPr/>
        </p:nvSpPr>
        <p:spPr>
          <a:xfrm>
            <a:off x="-396824" y="7608070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57" name="Freeform 57"/>
          <p:cNvSpPr/>
          <p:nvPr/>
        </p:nvSpPr>
        <p:spPr>
          <a:xfrm>
            <a:off x="2795538" y="10043799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5" y="0"/>
                </a:lnTo>
                <a:lnTo>
                  <a:pt x="1170195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58" name="Freeform 58"/>
          <p:cNvSpPr/>
          <p:nvPr/>
        </p:nvSpPr>
        <p:spPr>
          <a:xfrm>
            <a:off x="2483794" y="7090146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59" name="Freeform 59"/>
          <p:cNvSpPr/>
          <p:nvPr/>
        </p:nvSpPr>
        <p:spPr>
          <a:xfrm>
            <a:off x="1870057" y="5858980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60" name="Freeform 60"/>
          <p:cNvSpPr/>
          <p:nvPr/>
        </p:nvSpPr>
        <p:spPr>
          <a:xfrm>
            <a:off x="1284879" y="7766686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0"/>
                </a:lnTo>
                <a:lnTo>
                  <a:pt x="0" y="85277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61" name="Freeform 61"/>
          <p:cNvSpPr/>
          <p:nvPr/>
        </p:nvSpPr>
        <p:spPr>
          <a:xfrm>
            <a:off x="-242964" y="9778353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62" name="Freeform 62"/>
          <p:cNvSpPr/>
          <p:nvPr/>
        </p:nvSpPr>
        <p:spPr>
          <a:xfrm>
            <a:off x="3807848" y="8004473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63" name="Freeform 63"/>
          <p:cNvSpPr/>
          <p:nvPr/>
        </p:nvSpPr>
        <p:spPr>
          <a:xfrm>
            <a:off x="6215315" y="8193071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64" name="Freeform 64"/>
          <p:cNvSpPr/>
          <p:nvPr/>
        </p:nvSpPr>
        <p:spPr>
          <a:xfrm>
            <a:off x="4916558" y="9953057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0"/>
                </a:lnTo>
                <a:lnTo>
                  <a:pt x="0" y="85277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65" name="Freeform 65"/>
          <p:cNvSpPr/>
          <p:nvPr/>
        </p:nvSpPr>
        <p:spPr>
          <a:xfrm>
            <a:off x="619510" y="6355669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3"/>
                </a:lnTo>
                <a:lnTo>
                  <a:pt x="0" y="7121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66" name="Freeform 66"/>
          <p:cNvSpPr/>
          <p:nvPr/>
        </p:nvSpPr>
        <p:spPr>
          <a:xfrm>
            <a:off x="343992" y="8733533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4"/>
                </a:lnTo>
                <a:lnTo>
                  <a:pt x="0" y="71216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67" name="Freeform 67"/>
          <p:cNvSpPr/>
          <p:nvPr/>
        </p:nvSpPr>
        <p:spPr>
          <a:xfrm>
            <a:off x="3295556" y="9045842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7" y="0"/>
                </a:lnTo>
                <a:lnTo>
                  <a:pt x="551037" y="712163"/>
                </a:lnTo>
                <a:lnTo>
                  <a:pt x="0" y="7121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68" name="Freeform 68"/>
          <p:cNvSpPr/>
          <p:nvPr/>
        </p:nvSpPr>
        <p:spPr>
          <a:xfrm>
            <a:off x="3715637" y="6476693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3"/>
                </a:lnTo>
                <a:lnTo>
                  <a:pt x="0" y="7121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69" name="Freeform 69"/>
          <p:cNvSpPr/>
          <p:nvPr/>
        </p:nvSpPr>
        <p:spPr>
          <a:xfrm>
            <a:off x="6215315" y="7170789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7" y="0"/>
                </a:lnTo>
                <a:lnTo>
                  <a:pt x="551037" y="712164"/>
                </a:lnTo>
                <a:lnTo>
                  <a:pt x="0" y="71216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70" name="Freeform 70"/>
          <p:cNvSpPr/>
          <p:nvPr/>
        </p:nvSpPr>
        <p:spPr>
          <a:xfrm>
            <a:off x="1533698" y="10043799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3"/>
                </a:lnTo>
                <a:lnTo>
                  <a:pt x="0" y="7121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71" name="Freeform 71"/>
          <p:cNvSpPr/>
          <p:nvPr/>
        </p:nvSpPr>
        <p:spPr>
          <a:xfrm>
            <a:off x="-87245" y="5343727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3"/>
                </a:lnTo>
                <a:lnTo>
                  <a:pt x="0" y="7121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72" name="Freeform 72"/>
          <p:cNvSpPr/>
          <p:nvPr/>
        </p:nvSpPr>
        <p:spPr>
          <a:xfrm>
            <a:off x="1654144" y="6585990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73" name="Freeform 73"/>
          <p:cNvSpPr/>
          <p:nvPr/>
        </p:nvSpPr>
        <p:spPr>
          <a:xfrm>
            <a:off x="2579447" y="8124184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74" name="Freeform 74"/>
          <p:cNvSpPr/>
          <p:nvPr/>
        </p:nvSpPr>
        <p:spPr>
          <a:xfrm>
            <a:off x="5285822" y="7918161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10" y="0"/>
                </a:lnTo>
                <a:lnTo>
                  <a:pt x="493210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75" name="Freeform 75"/>
          <p:cNvSpPr/>
          <p:nvPr/>
        </p:nvSpPr>
        <p:spPr>
          <a:xfrm>
            <a:off x="4493650" y="5930476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10" y="0"/>
                </a:lnTo>
                <a:lnTo>
                  <a:pt x="493210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76" name="Freeform 76"/>
          <p:cNvSpPr/>
          <p:nvPr/>
        </p:nvSpPr>
        <p:spPr>
          <a:xfrm>
            <a:off x="6519747" y="9722023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77" name="Freeform 77"/>
          <p:cNvSpPr/>
          <p:nvPr/>
        </p:nvSpPr>
        <p:spPr>
          <a:xfrm>
            <a:off x="4069493" y="9474771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2"/>
                </a:lnTo>
                <a:lnTo>
                  <a:pt x="0" y="965432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78" name="Freeform 78"/>
          <p:cNvSpPr/>
          <p:nvPr/>
        </p:nvSpPr>
        <p:spPr>
          <a:xfrm>
            <a:off x="1040488" y="4861011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10" y="0"/>
                </a:lnTo>
                <a:lnTo>
                  <a:pt x="493210" y="965432"/>
                </a:lnTo>
                <a:lnTo>
                  <a:pt x="0" y="965432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79" name="Freeform 79"/>
          <p:cNvSpPr/>
          <p:nvPr/>
        </p:nvSpPr>
        <p:spPr>
          <a:xfrm>
            <a:off x="6669967" y="5146789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grpSp>
        <p:nvGrpSpPr>
          <p:cNvPr id="80" name="Group 80"/>
          <p:cNvGrpSpPr/>
          <p:nvPr/>
        </p:nvGrpSpPr>
        <p:grpSpPr>
          <a:xfrm>
            <a:off x="0" y="0"/>
            <a:ext cx="7178939" cy="10836606"/>
            <a:chOff x="0" y="0"/>
            <a:chExt cx="2572770" cy="3883595"/>
          </a:xfrm>
        </p:grpSpPr>
        <p:sp>
          <p:nvSpPr>
            <p:cNvPr id="81" name="Freeform 81"/>
            <p:cNvSpPr/>
            <p:nvPr/>
          </p:nvSpPr>
          <p:spPr>
            <a:xfrm>
              <a:off x="0" y="0"/>
              <a:ext cx="2572770" cy="3883595"/>
            </a:xfrm>
            <a:custGeom>
              <a:avLst/>
              <a:gdLst/>
              <a:ahLst/>
              <a:cxnLst/>
              <a:rect l="l" t="t" r="r" b="b"/>
              <a:pathLst>
                <a:path w="2572770" h="3883595">
                  <a:moveTo>
                    <a:pt x="39902" y="0"/>
                  </a:moveTo>
                  <a:lnTo>
                    <a:pt x="2532868" y="0"/>
                  </a:lnTo>
                  <a:cubicBezTo>
                    <a:pt x="2554905" y="0"/>
                    <a:pt x="2572770" y="17865"/>
                    <a:pt x="2572770" y="39902"/>
                  </a:cubicBezTo>
                  <a:lnTo>
                    <a:pt x="2572770" y="3843693"/>
                  </a:lnTo>
                  <a:cubicBezTo>
                    <a:pt x="2572770" y="3865730"/>
                    <a:pt x="2554905" y="3883595"/>
                    <a:pt x="2532868" y="3883595"/>
                  </a:cubicBezTo>
                  <a:lnTo>
                    <a:pt x="39902" y="3883595"/>
                  </a:lnTo>
                  <a:cubicBezTo>
                    <a:pt x="17865" y="3883595"/>
                    <a:pt x="0" y="3865730"/>
                    <a:pt x="0" y="3843693"/>
                  </a:cubicBezTo>
                  <a:lnTo>
                    <a:pt x="0" y="39902"/>
                  </a:lnTo>
                  <a:cubicBezTo>
                    <a:pt x="0" y="17865"/>
                    <a:pt x="17865" y="0"/>
                    <a:pt x="39902" y="0"/>
                  </a:cubicBezTo>
                  <a:close/>
                </a:path>
              </a:pathLst>
            </a:custGeom>
            <a:solidFill>
              <a:srgbClr val="FFFFFF">
                <a:alpha val="81961"/>
              </a:srgbClr>
            </a:solidFill>
          </p:spPr>
        </p:sp>
        <p:sp>
          <p:nvSpPr>
            <p:cNvPr id="82" name="TextBox 82"/>
            <p:cNvSpPr txBox="1"/>
            <p:nvPr/>
          </p:nvSpPr>
          <p:spPr>
            <a:xfrm>
              <a:off x="0" y="-28575"/>
              <a:ext cx="2572770" cy="391217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83" name="TextBox 83"/>
          <p:cNvSpPr txBox="1"/>
          <p:nvPr/>
        </p:nvSpPr>
        <p:spPr>
          <a:xfrm>
            <a:off x="2109711" y="227680"/>
            <a:ext cx="3241179" cy="5283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480"/>
              </a:lnSpc>
            </a:pPr>
            <a:r>
              <a:rPr lang="en-US" sz="3200" b="1">
                <a:solidFill>
                  <a:srgbClr val="5271FF"/>
                </a:solidFill>
                <a:latin typeface="Open Dyslexic Bold"/>
                <a:ea typeface="Open Dyslexic Bold"/>
                <a:cs typeface="Open Dyslexic Bold"/>
                <a:sym typeface="Open Dyslexic Bold"/>
              </a:rPr>
              <a:t>Itinerario día 2</a:t>
            </a:r>
          </a:p>
        </p:txBody>
      </p:sp>
      <p:sp>
        <p:nvSpPr>
          <p:cNvPr id="84" name="Freeform 84"/>
          <p:cNvSpPr/>
          <p:nvPr/>
        </p:nvSpPr>
        <p:spPr>
          <a:xfrm>
            <a:off x="756000" y="1082160"/>
            <a:ext cx="6048000" cy="4263840"/>
          </a:xfrm>
          <a:custGeom>
            <a:avLst/>
            <a:gdLst/>
            <a:ahLst/>
            <a:cxnLst/>
            <a:rect l="l" t="t" r="r" b="b"/>
            <a:pathLst>
              <a:path w="6048000" h="4263840">
                <a:moveTo>
                  <a:pt x="0" y="0"/>
                </a:moveTo>
                <a:lnTo>
                  <a:pt x="6048000" y="0"/>
                </a:lnTo>
                <a:lnTo>
                  <a:pt x="6048000" y="4263840"/>
                </a:lnTo>
                <a:lnTo>
                  <a:pt x="0" y="4263840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/>
            </a:stretch>
          </a:blipFill>
        </p:spPr>
      </p:sp>
      <p:sp>
        <p:nvSpPr>
          <p:cNvPr id="85" name="TextBox 85"/>
          <p:cNvSpPr txBox="1"/>
          <p:nvPr/>
        </p:nvSpPr>
        <p:spPr>
          <a:xfrm>
            <a:off x="844276" y="1094958"/>
            <a:ext cx="5959724" cy="44965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3233"/>
              </a:lnSpc>
            </a:pPr>
            <a:r>
              <a:rPr lang="en-US" sz="2199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Orixe:</a:t>
            </a:r>
          </a:p>
          <a:p>
            <a:pPr algn="just">
              <a:lnSpc>
                <a:spcPts val="3233"/>
              </a:lnSpc>
            </a:pPr>
            <a:r>
              <a:rPr lang="en-US" sz="2199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Destino:</a:t>
            </a:r>
          </a:p>
          <a:p>
            <a:pPr algn="just">
              <a:lnSpc>
                <a:spcPts val="3233"/>
              </a:lnSpc>
            </a:pPr>
            <a:r>
              <a:rPr lang="en-US" sz="2199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Duración da ruta:</a:t>
            </a:r>
          </a:p>
          <a:p>
            <a:pPr algn="just">
              <a:lnSpc>
                <a:spcPts val="3233"/>
              </a:lnSpc>
            </a:pPr>
            <a:r>
              <a:rPr lang="en-US" sz="2199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Hora e lugar de saída:</a:t>
            </a:r>
          </a:p>
          <a:p>
            <a:pPr algn="just">
              <a:lnSpc>
                <a:spcPts val="3233"/>
              </a:lnSpc>
            </a:pPr>
            <a:r>
              <a:rPr lang="en-US" sz="2199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Hora e lugar do 1º descanso:</a:t>
            </a:r>
          </a:p>
          <a:p>
            <a:pPr algn="just">
              <a:lnSpc>
                <a:spcPts val="3233"/>
              </a:lnSpc>
            </a:pPr>
            <a:r>
              <a:rPr lang="en-US" sz="2199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Hora e lugar para comer:</a:t>
            </a:r>
          </a:p>
          <a:p>
            <a:pPr algn="just">
              <a:lnSpc>
                <a:spcPts val="3233"/>
              </a:lnSpc>
            </a:pPr>
            <a:r>
              <a:rPr lang="en-US" sz="2199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Hora e lugar do 2º descanso:</a:t>
            </a:r>
          </a:p>
          <a:p>
            <a:pPr algn="just">
              <a:lnSpc>
                <a:spcPts val="3233"/>
              </a:lnSpc>
            </a:pPr>
            <a:r>
              <a:rPr lang="en-US" sz="2199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Hora e lugar para cear:</a:t>
            </a:r>
          </a:p>
          <a:p>
            <a:pPr algn="just">
              <a:lnSpc>
                <a:spcPts val="3233"/>
              </a:lnSpc>
            </a:pPr>
            <a:r>
              <a:rPr lang="en-US" sz="2199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Lugar para durmir:</a:t>
            </a:r>
          </a:p>
          <a:p>
            <a:pPr algn="just">
              <a:lnSpc>
                <a:spcPts val="3233"/>
              </a:lnSpc>
            </a:pPr>
            <a:r>
              <a:rPr lang="en-US" sz="2199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Ligazón á ruta:</a:t>
            </a:r>
          </a:p>
          <a:p>
            <a:pPr algn="just">
              <a:lnSpc>
                <a:spcPts val="3233"/>
              </a:lnSpc>
            </a:pPr>
            <a:endParaRPr lang="en-US" sz="2199">
              <a:solidFill>
                <a:srgbClr val="5271FF"/>
              </a:solidFill>
              <a:latin typeface="Open Dyslexic"/>
              <a:ea typeface="Open Dyslexic"/>
              <a:cs typeface="Open Dyslexic"/>
              <a:sym typeface="Open Dyslexic"/>
            </a:endParaRPr>
          </a:p>
        </p:txBody>
      </p:sp>
      <p:sp>
        <p:nvSpPr>
          <p:cNvPr id="86" name="TextBox 86"/>
          <p:cNvSpPr txBox="1"/>
          <p:nvPr/>
        </p:nvSpPr>
        <p:spPr>
          <a:xfrm>
            <a:off x="1820827" y="1047333"/>
            <a:ext cx="4884390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_______________________________________</a:t>
            </a:r>
          </a:p>
        </p:txBody>
      </p:sp>
      <p:sp>
        <p:nvSpPr>
          <p:cNvPr id="87" name="TextBox 87"/>
          <p:cNvSpPr txBox="1"/>
          <p:nvPr/>
        </p:nvSpPr>
        <p:spPr>
          <a:xfrm>
            <a:off x="2071304" y="1458178"/>
            <a:ext cx="4633912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_____________________________________</a:t>
            </a:r>
          </a:p>
        </p:txBody>
      </p:sp>
      <p:sp>
        <p:nvSpPr>
          <p:cNvPr id="88" name="TextBox 88"/>
          <p:cNvSpPr txBox="1"/>
          <p:nvPr/>
        </p:nvSpPr>
        <p:spPr>
          <a:xfrm>
            <a:off x="3449006" y="1869023"/>
            <a:ext cx="3256211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__________________________</a:t>
            </a:r>
          </a:p>
        </p:txBody>
      </p:sp>
      <p:sp>
        <p:nvSpPr>
          <p:cNvPr id="89" name="TextBox 89"/>
          <p:cNvSpPr txBox="1"/>
          <p:nvPr/>
        </p:nvSpPr>
        <p:spPr>
          <a:xfrm>
            <a:off x="4132185" y="2279868"/>
            <a:ext cx="2671815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____________________</a:t>
            </a:r>
          </a:p>
        </p:txBody>
      </p:sp>
      <p:sp>
        <p:nvSpPr>
          <p:cNvPr id="90" name="Freeform 90"/>
          <p:cNvSpPr/>
          <p:nvPr/>
        </p:nvSpPr>
        <p:spPr>
          <a:xfrm>
            <a:off x="756000" y="5936550"/>
            <a:ext cx="6048000" cy="4263840"/>
          </a:xfrm>
          <a:custGeom>
            <a:avLst/>
            <a:gdLst/>
            <a:ahLst/>
            <a:cxnLst/>
            <a:rect l="l" t="t" r="r" b="b"/>
            <a:pathLst>
              <a:path w="6048000" h="4263840">
                <a:moveTo>
                  <a:pt x="0" y="0"/>
                </a:moveTo>
                <a:lnTo>
                  <a:pt x="6048000" y="0"/>
                </a:lnTo>
                <a:lnTo>
                  <a:pt x="6048000" y="4263840"/>
                </a:lnTo>
                <a:lnTo>
                  <a:pt x="0" y="4263840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/>
            </a:stretch>
          </a:blipFill>
        </p:spPr>
      </p:sp>
      <p:sp>
        <p:nvSpPr>
          <p:cNvPr id="91" name="TextBox 91"/>
          <p:cNvSpPr txBox="1"/>
          <p:nvPr/>
        </p:nvSpPr>
        <p:spPr>
          <a:xfrm>
            <a:off x="756000" y="6937535"/>
            <a:ext cx="6048000" cy="214757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680"/>
              </a:lnSpc>
            </a:pPr>
            <a:r>
              <a:rPr lang="en-US" sz="6200" b="1">
                <a:solidFill>
                  <a:srgbClr val="5271FF"/>
                </a:solidFill>
                <a:latin typeface="Open Dyslexic Bold"/>
                <a:ea typeface="Open Dyslexic Bold"/>
                <a:cs typeface="Open Dyslexic Bold"/>
                <a:sym typeface="Open Dyslexic Bold"/>
              </a:rPr>
              <a:t>Pega aquí a ruta 2 </a:t>
            </a:r>
          </a:p>
        </p:txBody>
      </p:sp>
      <p:sp>
        <p:nvSpPr>
          <p:cNvPr id="92" name="TextBox 92"/>
          <p:cNvSpPr txBox="1"/>
          <p:nvPr/>
        </p:nvSpPr>
        <p:spPr>
          <a:xfrm>
            <a:off x="5124344" y="2701413"/>
            <a:ext cx="2671815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</a:t>
            </a:r>
          </a:p>
        </p:txBody>
      </p:sp>
      <p:sp>
        <p:nvSpPr>
          <p:cNvPr id="93" name="TextBox 93"/>
          <p:cNvSpPr txBox="1"/>
          <p:nvPr/>
        </p:nvSpPr>
        <p:spPr>
          <a:xfrm>
            <a:off x="4528956" y="3121783"/>
            <a:ext cx="2671815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_________________</a:t>
            </a:r>
          </a:p>
        </p:txBody>
      </p:sp>
      <p:sp>
        <p:nvSpPr>
          <p:cNvPr id="94" name="TextBox 94"/>
          <p:cNvSpPr txBox="1"/>
          <p:nvPr/>
        </p:nvSpPr>
        <p:spPr>
          <a:xfrm>
            <a:off x="5124344" y="3532628"/>
            <a:ext cx="2671815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</a:t>
            </a:r>
          </a:p>
        </p:txBody>
      </p:sp>
      <p:sp>
        <p:nvSpPr>
          <p:cNvPr id="95" name="TextBox 95"/>
          <p:cNvSpPr txBox="1"/>
          <p:nvPr/>
        </p:nvSpPr>
        <p:spPr>
          <a:xfrm>
            <a:off x="4263022" y="3943473"/>
            <a:ext cx="2671815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</a:t>
            </a:r>
          </a:p>
        </p:txBody>
      </p:sp>
      <p:sp>
        <p:nvSpPr>
          <p:cNvPr id="96" name="TextBox 96"/>
          <p:cNvSpPr txBox="1"/>
          <p:nvPr/>
        </p:nvSpPr>
        <p:spPr>
          <a:xfrm>
            <a:off x="3594384" y="4363843"/>
            <a:ext cx="3256211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_________________________</a:t>
            </a:r>
          </a:p>
        </p:txBody>
      </p:sp>
      <p:sp>
        <p:nvSpPr>
          <p:cNvPr id="97" name="TextBox 97"/>
          <p:cNvSpPr txBox="1"/>
          <p:nvPr/>
        </p:nvSpPr>
        <p:spPr>
          <a:xfrm>
            <a:off x="3081441" y="4774688"/>
            <a:ext cx="4633912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_____________________________</a:t>
            </a:r>
          </a:p>
        </p:txBody>
      </p:sp>
      <p:sp>
        <p:nvSpPr>
          <p:cNvPr id="100" name="Rectángulo 99">
            <a:hlinkClick r:id="rId10" action="ppaction://hlinksldjump"/>
            <a:extLst>
              <a:ext uri="{FF2B5EF4-FFF2-40B4-BE49-F238E27FC236}">
                <a16:creationId xmlns:a16="http://schemas.microsoft.com/office/drawing/2014/main" id="{3F4B3AA6-9C36-904B-AC97-40F83C87AB5F}"/>
              </a:ext>
            </a:extLst>
          </p:cNvPr>
          <p:cNvSpPr/>
          <p:nvPr/>
        </p:nvSpPr>
        <p:spPr>
          <a:xfrm>
            <a:off x="7158411" y="2002245"/>
            <a:ext cx="437831" cy="780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1" name="Rectángulo 100">
            <a:hlinkClick r:id="rId11" action="ppaction://hlinksldjump"/>
            <a:extLst>
              <a:ext uri="{FF2B5EF4-FFF2-40B4-BE49-F238E27FC236}">
                <a16:creationId xmlns:a16="http://schemas.microsoft.com/office/drawing/2014/main" id="{C61D84E0-AE95-274A-84D6-B2B2BF4588F5}"/>
              </a:ext>
            </a:extLst>
          </p:cNvPr>
          <p:cNvSpPr/>
          <p:nvPr/>
        </p:nvSpPr>
        <p:spPr>
          <a:xfrm>
            <a:off x="7161221" y="2883796"/>
            <a:ext cx="437831" cy="780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02" name="Rectángulo 101">
            <a:hlinkClick r:id="rId12" action="ppaction://hlinksldjump"/>
            <a:extLst>
              <a:ext uri="{FF2B5EF4-FFF2-40B4-BE49-F238E27FC236}">
                <a16:creationId xmlns:a16="http://schemas.microsoft.com/office/drawing/2014/main" id="{CB262C41-E035-FF41-87F4-EA013F21FE9D}"/>
              </a:ext>
            </a:extLst>
          </p:cNvPr>
          <p:cNvSpPr/>
          <p:nvPr/>
        </p:nvSpPr>
        <p:spPr>
          <a:xfrm>
            <a:off x="7156163" y="3731556"/>
            <a:ext cx="437831" cy="780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3" name="Rectángulo 102">
            <a:hlinkClick r:id="rId13" action="ppaction://hlinksldjump"/>
            <a:extLst>
              <a:ext uri="{FF2B5EF4-FFF2-40B4-BE49-F238E27FC236}">
                <a16:creationId xmlns:a16="http://schemas.microsoft.com/office/drawing/2014/main" id="{AF92D336-6286-E24F-BD3C-C427922FD231}"/>
              </a:ext>
            </a:extLst>
          </p:cNvPr>
          <p:cNvSpPr/>
          <p:nvPr/>
        </p:nvSpPr>
        <p:spPr>
          <a:xfrm>
            <a:off x="7158411" y="4676629"/>
            <a:ext cx="437831" cy="780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4" name="Rectángulo 103">
            <a:hlinkClick r:id="rId14" action="ppaction://hlinksldjump"/>
            <a:extLst>
              <a:ext uri="{FF2B5EF4-FFF2-40B4-BE49-F238E27FC236}">
                <a16:creationId xmlns:a16="http://schemas.microsoft.com/office/drawing/2014/main" id="{F5A409B9-4842-F54D-91EE-28DA86BA8C71}"/>
              </a:ext>
            </a:extLst>
          </p:cNvPr>
          <p:cNvSpPr/>
          <p:nvPr/>
        </p:nvSpPr>
        <p:spPr>
          <a:xfrm>
            <a:off x="7191582" y="5494801"/>
            <a:ext cx="437831" cy="22760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352238" y="2144885"/>
            <a:ext cx="2268000" cy="2268000"/>
            <a:chOff x="0" y="0"/>
            <a:chExt cx="812800" cy="812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126301" y="0"/>
                  </a:moveTo>
                  <a:lnTo>
                    <a:pt x="686499" y="0"/>
                  </a:lnTo>
                  <a:cubicBezTo>
                    <a:pt x="719996" y="0"/>
                    <a:pt x="752121" y="13307"/>
                    <a:pt x="775807" y="36993"/>
                  </a:cubicBezTo>
                  <a:cubicBezTo>
                    <a:pt x="799493" y="60679"/>
                    <a:pt x="812800" y="92804"/>
                    <a:pt x="812800" y="126301"/>
                  </a:cubicBezTo>
                  <a:lnTo>
                    <a:pt x="812800" y="686499"/>
                  </a:lnTo>
                  <a:cubicBezTo>
                    <a:pt x="812800" y="719996"/>
                    <a:pt x="799493" y="752121"/>
                    <a:pt x="775807" y="775807"/>
                  </a:cubicBezTo>
                  <a:cubicBezTo>
                    <a:pt x="752121" y="799493"/>
                    <a:pt x="719996" y="812800"/>
                    <a:pt x="686499" y="812800"/>
                  </a:cubicBezTo>
                  <a:lnTo>
                    <a:pt x="126301" y="812800"/>
                  </a:lnTo>
                  <a:cubicBezTo>
                    <a:pt x="92804" y="812800"/>
                    <a:pt x="60679" y="799493"/>
                    <a:pt x="36993" y="775807"/>
                  </a:cubicBezTo>
                  <a:cubicBezTo>
                    <a:pt x="13307" y="752121"/>
                    <a:pt x="0" y="719996"/>
                    <a:pt x="0" y="686499"/>
                  </a:cubicBezTo>
                  <a:lnTo>
                    <a:pt x="0" y="126301"/>
                  </a:lnTo>
                  <a:cubicBezTo>
                    <a:pt x="0" y="92804"/>
                    <a:pt x="13307" y="60679"/>
                    <a:pt x="36993" y="36993"/>
                  </a:cubicBezTo>
                  <a:cubicBezTo>
                    <a:pt x="60679" y="13307"/>
                    <a:pt x="92804" y="0"/>
                    <a:pt x="126301" y="0"/>
                  </a:cubicBezTo>
                  <a:close/>
                </a:path>
              </a:pathLst>
            </a:custGeom>
            <a:solidFill>
              <a:srgbClr val="5271FF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5338036" y="2955680"/>
            <a:ext cx="2268000" cy="2268000"/>
            <a:chOff x="0" y="0"/>
            <a:chExt cx="812800" cy="812800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126301" y="0"/>
                  </a:moveTo>
                  <a:lnTo>
                    <a:pt x="686499" y="0"/>
                  </a:lnTo>
                  <a:cubicBezTo>
                    <a:pt x="719996" y="0"/>
                    <a:pt x="752121" y="13307"/>
                    <a:pt x="775807" y="36993"/>
                  </a:cubicBezTo>
                  <a:cubicBezTo>
                    <a:pt x="799493" y="60679"/>
                    <a:pt x="812800" y="92804"/>
                    <a:pt x="812800" y="126301"/>
                  </a:cubicBezTo>
                  <a:lnTo>
                    <a:pt x="812800" y="686499"/>
                  </a:lnTo>
                  <a:cubicBezTo>
                    <a:pt x="812800" y="719996"/>
                    <a:pt x="799493" y="752121"/>
                    <a:pt x="775807" y="775807"/>
                  </a:cubicBezTo>
                  <a:cubicBezTo>
                    <a:pt x="752121" y="799493"/>
                    <a:pt x="719996" y="812800"/>
                    <a:pt x="686499" y="812800"/>
                  </a:cubicBezTo>
                  <a:lnTo>
                    <a:pt x="126301" y="812800"/>
                  </a:lnTo>
                  <a:cubicBezTo>
                    <a:pt x="92804" y="812800"/>
                    <a:pt x="60679" y="799493"/>
                    <a:pt x="36993" y="775807"/>
                  </a:cubicBezTo>
                  <a:cubicBezTo>
                    <a:pt x="13307" y="752121"/>
                    <a:pt x="0" y="719996"/>
                    <a:pt x="0" y="686499"/>
                  </a:cubicBezTo>
                  <a:lnTo>
                    <a:pt x="0" y="126301"/>
                  </a:lnTo>
                  <a:cubicBezTo>
                    <a:pt x="0" y="92804"/>
                    <a:pt x="13307" y="60679"/>
                    <a:pt x="36993" y="36993"/>
                  </a:cubicBezTo>
                  <a:cubicBezTo>
                    <a:pt x="60679" y="13307"/>
                    <a:pt x="92804" y="0"/>
                    <a:pt x="126301" y="0"/>
                  </a:cubicBezTo>
                  <a:close/>
                </a:path>
              </a:pathLst>
            </a:custGeom>
            <a:solidFill>
              <a:srgbClr val="38B6FF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5290066" y="3804293"/>
            <a:ext cx="2268000" cy="2268000"/>
            <a:chOff x="0" y="0"/>
            <a:chExt cx="812800" cy="81280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126301" y="0"/>
                  </a:moveTo>
                  <a:lnTo>
                    <a:pt x="686499" y="0"/>
                  </a:lnTo>
                  <a:cubicBezTo>
                    <a:pt x="719996" y="0"/>
                    <a:pt x="752121" y="13307"/>
                    <a:pt x="775807" y="36993"/>
                  </a:cubicBezTo>
                  <a:cubicBezTo>
                    <a:pt x="799493" y="60679"/>
                    <a:pt x="812800" y="92804"/>
                    <a:pt x="812800" y="126301"/>
                  </a:cubicBezTo>
                  <a:lnTo>
                    <a:pt x="812800" y="686499"/>
                  </a:lnTo>
                  <a:cubicBezTo>
                    <a:pt x="812800" y="719996"/>
                    <a:pt x="799493" y="752121"/>
                    <a:pt x="775807" y="775807"/>
                  </a:cubicBezTo>
                  <a:cubicBezTo>
                    <a:pt x="752121" y="799493"/>
                    <a:pt x="719996" y="812800"/>
                    <a:pt x="686499" y="812800"/>
                  </a:cubicBezTo>
                  <a:lnTo>
                    <a:pt x="126301" y="812800"/>
                  </a:lnTo>
                  <a:cubicBezTo>
                    <a:pt x="92804" y="812800"/>
                    <a:pt x="60679" y="799493"/>
                    <a:pt x="36993" y="775807"/>
                  </a:cubicBezTo>
                  <a:cubicBezTo>
                    <a:pt x="13307" y="752121"/>
                    <a:pt x="0" y="719996"/>
                    <a:pt x="0" y="686499"/>
                  </a:cubicBezTo>
                  <a:lnTo>
                    <a:pt x="0" y="126301"/>
                  </a:lnTo>
                  <a:cubicBezTo>
                    <a:pt x="0" y="92804"/>
                    <a:pt x="13307" y="60679"/>
                    <a:pt x="36993" y="36993"/>
                  </a:cubicBezTo>
                  <a:cubicBezTo>
                    <a:pt x="60679" y="13307"/>
                    <a:pt x="92804" y="0"/>
                    <a:pt x="126301" y="0"/>
                  </a:cubicBezTo>
                  <a:close/>
                </a:path>
              </a:pathLst>
            </a:custGeom>
            <a:solidFill>
              <a:srgbClr val="5271FF"/>
            </a:solidFill>
          </p:spPr>
        </p:sp>
        <p:sp>
          <p:nvSpPr>
            <p:cNvPr id="10" name="TextBox 10"/>
            <p:cNvSpPr txBox="1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5290066" y="4669719"/>
            <a:ext cx="2268000" cy="2268000"/>
            <a:chOff x="0" y="0"/>
            <a:chExt cx="812800" cy="812800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126301" y="0"/>
                  </a:moveTo>
                  <a:lnTo>
                    <a:pt x="686499" y="0"/>
                  </a:lnTo>
                  <a:cubicBezTo>
                    <a:pt x="719996" y="0"/>
                    <a:pt x="752121" y="13307"/>
                    <a:pt x="775807" y="36993"/>
                  </a:cubicBezTo>
                  <a:cubicBezTo>
                    <a:pt x="799493" y="60679"/>
                    <a:pt x="812800" y="92804"/>
                    <a:pt x="812800" y="126301"/>
                  </a:cubicBezTo>
                  <a:lnTo>
                    <a:pt x="812800" y="686499"/>
                  </a:lnTo>
                  <a:cubicBezTo>
                    <a:pt x="812800" y="719996"/>
                    <a:pt x="799493" y="752121"/>
                    <a:pt x="775807" y="775807"/>
                  </a:cubicBezTo>
                  <a:cubicBezTo>
                    <a:pt x="752121" y="799493"/>
                    <a:pt x="719996" y="812800"/>
                    <a:pt x="686499" y="812800"/>
                  </a:cubicBezTo>
                  <a:lnTo>
                    <a:pt x="126301" y="812800"/>
                  </a:lnTo>
                  <a:cubicBezTo>
                    <a:pt x="92804" y="812800"/>
                    <a:pt x="60679" y="799493"/>
                    <a:pt x="36993" y="775807"/>
                  </a:cubicBezTo>
                  <a:cubicBezTo>
                    <a:pt x="13307" y="752121"/>
                    <a:pt x="0" y="719996"/>
                    <a:pt x="0" y="686499"/>
                  </a:cubicBezTo>
                  <a:lnTo>
                    <a:pt x="0" y="126301"/>
                  </a:lnTo>
                  <a:cubicBezTo>
                    <a:pt x="0" y="92804"/>
                    <a:pt x="13307" y="60679"/>
                    <a:pt x="36993" y="36993"/>
                  </a:cubicBezTo>
                  <a:cubicBezTo>
                    <a:pt x="60679" y="13307"/>
                    <a:pt x="92804" y="0"/>
                    <a:pt x="126301" y="0"/>
                  </a:cubicBezTo>
                  <a:close/>
                </a:path>
              </a:pathLst>
            </a:custGeom>
            <a:solidFill>
              <a:srgbClr val="38B6FF"/>
            </a:solidFill>
          </p:spPr>
        </p:sp>
        <p:sp>
          <p:nvSpPr>
            <p:cNvPr id="13" name="TextBox 13"/>
            <p:cNvSpPr txBox="1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5372694" y="5565877"/>
            <a:ext cx="2268000" cy="2268000"/>
            <a:chOff x="0" y="0"/>
            <a:chExt cx="812800" cy="812800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126301" y="0"/>
                  </a:moveTo>
                  <a:lnTo>
                    <a:pt x="686499" y="0"/>
                  </a:lnTo>
                  <a:cubicBezTo>
                    <a:pt x="719996" y="0"/>
                    <a:pt x="752121" y="13307"/>
                    <a:pt x="775807" y="36993"/>
                  </a:cubicBezTo>
                  <a:cubicBezTo>
                    <a:pt x="799493" y="60679"/>
                    <a:pt x="812800" y="92804"/>
                    <a:pt x="812800" y="126301"/>
                  </a:cubicBezTo>
                  <a:lnTo>
                    <a:pt x="812800" y="686499"/>
                  </a:lnTo>
                  <a:cubicBezTo>
                    <a:pt x="812800" y="719996"/>
                    <a:pt x="799493" y="752121"/>
                    <a:pt x="775807" y="775807"/>
                  </a:cubicBezTo>
                  <a:cubicBezTo>
                    <a:pt x="752121" y="799493"/>
                    <a:pt x="719996" y="812800"/>
                    <a:pt x="686499" y="812800"/>
                  </a:cubicBezTo>
                  <a:lnTo>
                    <a:pt x="126301" y="812800"/>
                  </a:lnTo>
                  <a:cubicBezTo>
                    <a:pt x="92804" y="812800"/>
                    <a:pt x="60679" y="799493"/>
                    <a:pt x="36993" y="775807"/>
                  </a:cubicBezTo>
                  <a:cubicBezTo>
                    <a:pt x="13307" y="752121"/>
                    <a:pt x="0" y="719996"/>
                    <a:pt x="0" y="686499"/>
                  </a:cubicBezTo>
                  <a:lnTo>
                    <a:pt x="0" y="126301"/>
                  </a:lnTo>
                  <a:cubicBezTo>
                    <a:pt x="0" y="92804"/>
                    <a:pt x="13307" y="60679"/>
                    <a:pt x="36993" y="36993"/>
                  </a:cubicBezTo>
                  <a:cubicBezTo>
                    <a:pt x="60679" y="13307"/>
                    <a:pt x="92804" y="0"/>
                    <a:pt x="126301" y="0"/>
                  </a:cubicBezTo>
                  <a:close/>
                </a:path>
              </a:pathLst>
            </a:custGeom>
            <a:solidFill>
              <a:srgbClr val="5271FF"/>
            </a:solidFill>
          </p:spPr>
        </p:sp>
        <p:sp>
          <p:nvSpPr>
            <p:cNvPr id="16" name="TextBox 16"/>
            <p:cNvSpPr txBox="1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sp>
        <p:nvSpPr>
          <p:cNvPr id="17" name="TextBox 17"/>
          <p:cNvSpPr txBox="1"/>
          <p:nvPr/>
        </p:nvSpPr>
        <p:spPr>
          <a:xfrm rot="-5400000">
            <a:off x="6461924" y="2489648"/>
            <a:ext cx="1733996" cy="2241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20"/>
              </a:lnSpc>
            </a:pPr>
            <a:r>
              <a:rPr lang="en-US" sz="1300">
                <a:solidFill>
                  <a:srgbClr val="FFFFFF"/>
                </a:solidFill>
                <a:latin typeface="Open Dyslexic"/>
                <a:ea typeface="Open Dyslexic"/>
                <a:cs typeface="Open Dyslexic"/>
                <a:sym typeface="Open Dyslexic"/>
              </a:rPr>
              <a:t>Día 2</a:t>
            </a:r>
          </a:p>
        </p:txBody>
      </p:sp>
      <p:sp>
        <p:nvSpPr>
          <p:cNvPr id="18" name="TextBox 18"/>
          <p:cNvSpPr txBox="1"/>
          <p:nvPr/>
        </p:nvSpPr>
        <p:spPr>
          <a:xfrm rot="-5400000">
            <a:off x="6461924" y="5068434"/>
            <a:ext cx="1733996" cy="2241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20"/>
              </a:lnSpc>
            </a:pPr>
            <a:r>
              <a:rPr lang="en-US" sz="1300">
                <a:solidFill>
                  <a:srgbClr val="FFFFFF"/>
                </a:solidFill>
                <a:latin typeface="Open Dyslexic"/>
                <a:ea typeface="Open Dyslexic"/>
                <a:cs typeface="Open Dyslexic"/>
                <a:sym typeface="Open Dyslexic"/>
              </a:rPr>
              <a:t>Día 5</a:t>
            </a:r>
          </a:p>
        </p:txBody>
      </p:sp>
      <p:sp>
        <p:nvSpPr>
          <p:cNvPr id="19" name="TextBox 19"/>
          <p:cNvSpPr txBox="1"/>
          <p:nvPr/>
        </p:nvSpPr>
        <p:spPr>
          <a:xfrm rot="-5400000">
            <a:off x="6461924" y="5927446"/>
            <a:ext cx="1733996" cy="2241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20"/>
              </a:lnSpc>
            </a:pPr>
            <a:r>
              <a:rPr lang="en-US" sz="1300">
                <a:solidFill>
                  <a:srgbClr val="FFFFFF"/>
                </a:solidFill>
                <a:latin typeface="Open Dyslexic"/>
                <a:ea typeface="Open Dyslexic"/>
                <a:cs typeface="Open Dyslexic"/>
                <a:sym typeface="Open Dyslexic"/>
              </a:rPr>
              <a:t>Notas</a:t>
            </a:r>
          </a:p>
        </p:txBody>
      </p:sp>
      <p:sp>
        <p:nvSpPr>
          <p:cNvPr id="20" name="TextBox 20"/>
          <p:cNvSpPr txBox="1"/>
          <p:nvPr/>
        </p:nvSpPr>
        <p:spPr>
          <a:xfrm rot="-5400000">
            <a:off x="6461924" y="3334438"/>
            <a:ext cx="1733996" cy="2241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20"/>
              </a:lnSpc>
            </a:pPr>
            <a:r>
              <a:rPr lang="en-US" sz="1300">
                <a:solidFill>
                  <a:srgbClr val="FFFFFF"/>
                </a:solidFill>
                <a:latin typeface="Open Dyslexic"/>
                <a:ea typeface="Open Dyslexic"/>
                <a:cs typeface="Open Dyslexic"/>
                <a:sym typeface="Open Dyslexic"/>
              </a:rPr>
              <a:t>Día 3</a:t>
            </a:r>
          </a:p>
        </p:txBody>
      </p:sp>
      <p:sp>
        <p:nvSpPr>
          <p:cNvPr id="21" name="TextBox 21"/>
          <p:cNvSpPr txBox="1"/>
          <p:nvPr/>
        </p:nvSpPr>
        <p:spPr>
          <a:xfrm rot="-5400000">
            <a:off x="6447112" y="4249448"/>
            <a:ext cx="1733996" cy="2241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20"/>
              </a:lnSpc>
            </a:pPr>
            <a:r>
              <a:rPr lang="en-US" sz="1300">
                <a:solidFill>
                  <a:srgbClr val="FFFFFF"/>
                </a:solidFill>
                <a:latin typeface="Open Dyslexic"/>
                <a:ea typeface="Open Dyslexic"/>
                <a:cs typeface="Open Dyslexic"/>
                <a:sym typeface="Open Dyslexic"/>
              </a:rPr>
              <a:t>Día 4</a:t>
            </a:r>
          </a:p>
        </p:txBody>
      </p:sp>
      <p:grpSp>
        <p:nvGrpSpPr>
          <p:cNvPr id="22" name="Group 22"/>
          <p:cNvGrpSpPr/>
          <p:nvPr/>
        </p:nvGrpSpPr>
        <p:grpSpPr>
          <a:xfrm>
            <a:off x="-166368" y="-144449"/>
            <a:ext cx="7345308" cy="11445006"/>
            <a:chOff x="0" y="0"/>
            <a:chExt cx="2632392" cy="4101632"/>
          </a:xfrm>
        </p:grpSpPr>
        <p:sp>
          <p:nvSpPr>
            <p:cNvPr id="23" name="Freeform 23"/>
            <p:cNvSpPr/>
            <p:nvPr/>
          </p:nvSpPr>
          <p:spPr>
            <a:xfrm>
              <a:off x="0" y="0"/>
              <a:ext cx="2632392" cy="4101632"/>
            </a:xfrm>
            <a:custGeom>
              <a:avLst/>
              <a:gdLst/>
              <a:ahLst/>
              <a:cxnLst/>
              <a:rect l="l" t="t" r="r" b="b"/>
              <a:pathLst>
                <a:path w="2632392" h="4101632">
                  <a:moveTo>
                    <a:pt x="38998" y="0"/>
                  </a:moveTo>
                  <a:lnTo>
                    <a:pt x="2593395" y="0"/>
                  </a:lnTo>
                  <a:cubicBezTo>
                    <a:pt x="2603737" y="0"/>
                    <a:pt x="2613657" y="4109"/>
                    <a:pt x="2620970" y="11422"/>
                  </a:cubicBezTo>
                  <a:cubicBezTo>
                    <a:pt x="2628284" y="18736"/>
                    <a:pt x="2632392" y="28655"/>
                    <a:pt x="2632392" y="38998"/>
                  </a:cubicBezTo>
                  <a:lnTo>
                    <a:pt x="2632392" y="4062634"/>
                  </a:lnTo>
                  <a:cubicBezTo>
                    <a:pt x="2632392" y="4084172"/>
                    <a:pt x="2614932" y="4101632"/>
                    <a:pt x="2593395" y="4101632"/>
                  </a:cubicBezTo>
                  <a:lnTo>
                    <a:pt x="38998" y="4101632"/>
                  </a:lnTo>
                  <a:cubicBezTo>
                    <a:pt x="17460" y="4101632"/>
                    <a:pt x="0" y="4084172"/>
                    <a:pt x="0" y="4062634"/>
                  </a:cubicBezTo>
                  <a:lnTo>
                    <a:pt x="0" y="38998"/>
                  </a:lnTo>
                  <a:cubicBezTo>
                    <a:pt x="0" y="17460"/>
                    <a:pt x="17460" y="0"/>
                    <a:pt x="38998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24" name="TextBox 24"/>
            <p:cNvSpPr txBox="1"/>
            <p:nvPr/>
          </p:nvSpPr>
          <p:spPr>
            <a:xfrm>
              <a:off x="0" y="-28575"/>
              <a:ext cx="2632392" cy="413020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sp>
        <p:nvSpPr>
          <p:cNvPr id="25" name="Freeform 25"/>
          <p:cNvSpPr/>
          <p:nvPr/>
        </p:nvSpPr>
        <p:spPr>
          <a:xfrm>
            <a:off x="760328" y="1057933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6"/>
                </a:lnTo>
                <a:lnTo>
                  <a:pt x="0" y="79280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26" name="Freeform 26"/>
          <p:cNvSpPr/>
          <p:nvPr/>
        </p:nvSpPr>
        <p:spPr>
          <a:xfrm>
            <a:off x="4890474" y="2112868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5" y="0"/>
                </a:lnTo>
                <a:lnTo>
                  <a:pt x="1170195" y="792806"/>
                </a:lnTo>
                <a:lnTo>
                  <a:pt x="0" y="79280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27" name="Freeform 27"/>
          <p:cNvSpPr/>
          <p:nvPr/>
        </p:nvSpPr>
        <p:spPr>
          <a:xfrm>
            <a:off x="1806077" y="4056197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28" name="Freeform 28"/>
          <p:cNvSpPr/>
          <p:nvPr/>
        </p:nvSpPr>
        <p:spPr>
          <a:xfrm>
            <a:off x="5475571" y="4124535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5" y="0"/>
                </a:lnTo>
                <a:lnTo>
                  <a:pt x="1170195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29" name="Freeform 29"/>
          <p:cNvSpPr/>
          <p:nvPr/>
        </p:nvSpPr>
        <p:spPr>
          <a:xfrm>
            <a:off x="5873182" y="1155777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6"/>
                </a:lnTo>
                <a:lnTo>
                  <a:pt x="0" y="79280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0" name="Freeform 30"/>
          <p:cNvSpPr/>
          <p:nvPr/>
        </p:nvSpPr>
        <p:spPr>
          <a:xfrm>
            <a:off x="0" y="2747059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6"/>
                </a:lnTo>
                <a:lnTo>
                  <a:pt x="0" y="79280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1" name="Freeform 31"/>
          <p:cNvSpPr/>
          <p:nvPr/>
        </p:nvSpPr>
        <p:spPr>
          <a:xfrm>
            <a:off x="3192363" y="5182788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6"/>
                </a:lnTo>
                <a:lnTo>
                  <a:pt x="0" y="79280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2" name="Freeform 32"/>
          <p:cNvSpPr/>
          <p:nvPr/>
        </p:nvSpPr>
        <p:spPr>
          <a:xfrm>
            <a:off x="3465715" y="402072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3" name="Freeform 33"/>
          <p:cNvSpPr/>
          <p:nvPr/>
        </p:nvSpPr>
        <p:spPr>
          <a:xfrm>
            <a:off x="2880618" y="2229135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6"/>
                </a:lnTo>
                <a:lnTo>
                  <a:pt x="0" y="79280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4" name="Freeform 34"/>
          <p:cNvSpPr/>
          <p:nvPr/>
        </p:nvSpPr>
        <p:spPr>
          <a:xfrm>
            <a:off x="2266882" y="997968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3" y="0"/>
                </a:lnTo>
                <a:lnTo>
                  <a:pt x="862473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35" name="Freeform 35"/>
          <p:cNvSpPr/>
          <p:nvPr/>
        </p:nvSpPr>
        <p:spPr>
          <a:xfrm>
            <a:off x="1681704" y="2905674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3" y="0"/>
                </a:lnTo>
                <a:lnTo>
                  <a:pt x="862473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36" name="Freeform 36"/>
          <p:cNvSpPr/>
          <p:nvPr/>
        </p:nvSpPr>
        <p:spPr>
          <a:xfrm>
            <a:off x="4204672" y="3143462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37" name="Freeform 37"/>
          <p:cNvSpPr/>
          <p:nvPr/>
        </p:nvSpPr>
        <p:spPr>
          <a:xfrm>
            <a:off x="5198195" y="342108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38" name="Freeform 38"/>
          <p:cNvSpPr/>
          <p:nvPr/>
        </p:nvSpPr>
        <p:spPr>
          <a:xfrm>
            <a:off x="5313382" y="5092045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39" name="Freeform 39"/>
          <p:cNvSpPr/>
          <p:nvPr/>
        </p:nvSpPr>
        <p:spPr>
          <a:xfrm>
            <a:off x="1069907" y="2034895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4"/>
                </a:lnTo>
                <a:lnTo>
                  <a:pt x="0" y="71216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40" name="Freeform 40"/>
          <p:cNvSpPr/>
          <p:nvPr/>
        </p:nvSpPr>
        <p:spPr>
          <a:xfrm>
            <a:off x="740816" y="3872522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3"/>
                </a:lnTo>
                <a:lnTo>
                  <a:pt x="0" y="7121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41" name="Freeform 41"/>
          <p:cNvSpPr/>
          <p:nvPr/>
        </p:nvSpPr>
        <p:spPr>
          <a:xfrm>
            <a:off x="3692380" y="4184830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7" y="0"/>
                </a:lnTo>
                <a:lnTo>
                  <a:pt x="551037" y="712164"/>
                </a:lnTo>
                <a:lnTo>
                  <a:pt x="0" y="71216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42" name="Freeform 42"/>
          <p:cNvSpPr/>
          <p:nvPr/>
        </p:nvSpPr>
        <p:spPr>
          <a:xfrm>
            <a:off x="4112461" y="1615681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4"/>
                </a:lnTo>
                <a:lnTo>
                  <a:pt x="0" y="71216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43" name="Freeform 43"/>
          <p:cNvSpPr/>
          <p:nvPr/>
        </p:nvSpPr>
        <p:spPr>
          <a:xfrm>
            <a:off x="6612140" y="2309778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3"/>
                </a:lnTo>
                <a:lnTo>
                  <a:pt x="0" y="7121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44" name="Freeform 44"/>
          <p:cNvSpPr/>
          <p:nvPr/>
        </p:nvSpPr>
        <p:spPr>
          <a:xfrm>
            <a:off x="309579" y="482716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3"/>
                </a:lnTo>
                <a:lnTo>
                  <a:pt x="0" y="7121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45" name="Freeform 45"/>
          <p:cNvSpPr/>
          <p:nvPr/>
        </p:nvSpPr>
        <p:spPr>
          <a:xfrm>
            <a:off x="2050968" y="1724979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46" name="Freeform 46"/>
          <p:cNvSpPr/>
          <p:nvPr/>
        </p:nvSpPr>
        <p:spPr>
          <a:xfrm>
            <a:off x="2976271" y="3263172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47" name="Freeform 47"/>
          <p:cNvSpPr/>
          <p:nvPr/>
        </p:nvSpPr>
        <p:spPr>
          <a:xfrm>
            <a:off x="5682646" y="3057150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10" y="0"/>
                </a:lnTo>
                <a:lnTo>
                  <a:pt x="493210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48" name="Freeform 48"/>
          <p:cNvSpPr/>
          <p:nvPr/>
        </p:nvSpPr>
        <p:spPr>
          <a:xfrm>
            <a:off x="4890474" y="1069464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10" y="0"/>
                </a:lnTo>
                <a:lnTo>
                  <a:pt x="493210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49" name="Freeform 49"/>
          <p:cNvSpPr/>
          <p:nvPr/>
        </p:nvSpPr>
        <p:spPr>
          <a:xfrm>
            <a:off x="4466317" y="4613760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50" name="Freeform 50"/>
          <p:cNvSpPr/>
          <p:nvPr/>
        </p:nvSpPr>
        <p:spPr>
          <a:xfrm>
            <a:off x="1437313" y="0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51" name="Freeform 51"/>
          <p:cNvSpPr/>
          <p:nvPr/>
        </p:nvSpPr>
        <p:spPr>
          <a:xfrm>
            <a:off x="4493650" y="6973879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52" name="Freeform 52"/>
          <p:cNvSpPr/>
          <p:nvPr/>
        </p:nvSpPr>
        <p:spPr>
          <a:xfrm>
            <a:off x="1409253" y="8917208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53" name="Freeform 53"/>
          <p:cNvSpPr/>
          <p:nvPr/>
        </p:nvSpPr>
        <p:spPr>
          <a:xfrm>
            <a:off x="5078747" y="8985546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5" y="0"/>
                </a:lnTo>
                <a:lnTo>
                  <a:pt x="1170195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54" name="Freeform 54"/>
          <p:cNvSpPr/>
          <p:nvPr/>
        </p:nvSpPr>
        <p:spPr>
          <a:xfrm>
            <a:off x="5476358" y="6016788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55" name="Freeform 55"/>
          <p:cNvSpPr/>
          <p:nvPr/>
        </p:nvSpPr>
        <p:spPr>
          <a:xfrm>
            <a:off x="-396824" y="7608070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56" name="Freeform 56"/>
          <p:cNvSpPr/>
          <p:nvPr/>
        </p:nvSpPr>
        <p:spPr>
          <a:xfrm>
            <a:off x="2795538" y="10043799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5" y="0"/>
                </a:lnTo>
                <a:lnTo>
                  <a:pt x="1170195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57" name="Freeform 57"/>
          <p:cNvSpPr/>
          <p:nvPr/>
        </p:nvSpPr>
        <p:spPr>
          <a:xfrm>
            <a:off x="2483794" y="7090146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58" name="Freeform 58"/>
          <p:cNvSpPr/>
          <p:nvPr/>
        </p:nvSpPr>
        <p:spPr>
          <a:xfrm>
            <a:off x="1870057" y="5858980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59" name="Freeform 59"/>
          <p:cNvSpPr/>
          <p:nvPr/>
        </p:nvSpPr>
        <p:spPr>
          <a:xfrm>
            <a:off x="1284879" y="7766686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0"/>
                </a:lnTo>
                <a:lnTo>
                  <a:pt x="0" y="85277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60" name="Freeform 60"/>
          <p:cNvSpPr/>
          <p:nvPr/>
        </p:nvSpPr>
        <p:spPr>
          <a:xfrm>
            <a:off x="-242964" y="9778353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61" name="Freeform 61"/>
          <p:cNvSpPr/>
          <p:nvPr/>
        </p:nvSpPr>
        <p:spPr>
          <a:xfrm>
            <a:off x="3807848" y="8004473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62" name="Freeform 62"/>
          <p:cNvSpPr/>
          <p:nvPr/>
        </p:nvSpPr>
        <p:spPr>
          <a:xfrm>
            <a:off x="6215315" y="8193071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63" name="Freeform 63"/>
          <p:cNvSpPr/>
          <p:nvPr/>
        </p:nvSpPr>
        <p:spPr>
          <a:xfrm>
            <a:off x="4916558" y="9953057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0"/>
                </a:lnTo>
                <a:lnTo>
                  <a:pt x="0" y="85277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64" name="Freeform 64"/>
          <p:cNvSpPr/>
          <p:nvPr/>
        </p:nvSpPr>
        <p:spPr>
          <a:xfrm>
            <a:off x="619510" y="6355669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3"/>
                </a:lnTo>
                <a:lnTo>
                  <a:pt x="0" y="7121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65" name="Freeform 65"/>
          <p:cNvSpPr/>
          <p:nvPr/>
        </p:nvSpPr>
        <p:spPr>
          <a:xfrm>
            <a:off x="343992" y="8733533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4"/>
                </a:lnTo>
                <a:lnTo>
                  <a:pt x="0" y="71216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66" name="Freeform 66"/>
          <p:cNvSpPr/>
          <p:nvPr/>
        </p:nvSpPr>
        <p:spPr>
          <a:xfrm>
            <a:off x="3295556" y="9045842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7" y="0"/>
                </a:lnTo>
                <a:lnTo>
                  <a:pt x="551037" y="712163"/>
                </a:lnTo>
                <a:lnTo>
                  <a:pt x="0" y="7121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67" name="Freeform 67"/>
          <p:cNvSpPr/>
          <p:nvPr/>
        </p:nvSpPr>
        <p:spPr>
          <a:xfrm>
            <a:off x="3715637" y="6476693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3"/>
                </a:lnTo>
                <a:lnTo>
                  <a:pt x="0" y="7121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68" name="Freeform 68"/>
          <p:cNvSpPr/>
          <p:nvPr/>
        </p:nvSpPr>
        <p:spPr>
          <a:xfrm>
            <a:off x="6215315" y="7170789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7" y="0"/>
                </a:lnTo>
                <a:lnTo>
                  <a:pt x="551037" y="712164"/>
                </a:lnTo>
                <a:lnTo>
                  <a:pt x="0" y="71216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69" name="Freeform 69"/>
          <p:cNvSpPr/>
          <p:nvPr/>
        </p:nvSpPr>
        <p:spPr>
          <a:xfrm>
            <a:off x="1533698" y="10043799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3"/>
                </a:lnTo>
                <a:lnTo>
                  <a:pt x="0" y="7121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70" name="Freeform 70"/>
          <p:cNvSpPr/>
          <p:nvPr/>
        </p:nvSpPr>
        <p:spPr>
          <a:xfrm>
            <a:off x="-87245" y="5343727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3"/>
                </a:lnTo>
                <a:lnTo>
                  <a:pt x="0" y="7121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71" name="Freeform 71"/>
          <p:cNvSpPr/>
          <p:nvPr/>
        </p:nvSpPr>
        <p:spPr>
          <a:xfrm>
            <a:off x="1654144" y="6585990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72" name="Freeform 72"/>
          <p:cNvSpPr/>
          <p:nvPr/>
        </p:nvSpPr>
        <p:spPr>
          <a:xfrm>
            <a:off x="2579447" y="8124184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73" name="Freeform 73"/>
          <p:cNvSpPr/>
          <p:nvPr/>
        </p:nvSpPr>
        <p:spPr>
          <a:xfrm>
            <a:off x="5285822" y="7918161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10" y="0"/>
                </a:lnTo>
                <a:lnTo>
                  <a:pt x="493210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74" name="Freeform 74"/>
          <p:cNvSpPr/>
          <p:nvPr/>
        </p:nvSpPr>
        <p:spPr>
          <a:xfrm>
            <a:off x="4493650" y="5930476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10" y="0"/>
                </a:lnTo>
                <a:lnTo>
                  <a:pt x="493210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75" name="Freeform 75"/>
          <p:cNvSpPr/>
          <p:nvPr/>
        </p:nvSpPr>
        <p:spPr>
          <a:xfrm>
            <a:off x="6519747" y="9722023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76" name="Freeform 76"/>
          <p:cNvSpPr/>
          <p:nvPr/>
        </p:nvSpPr>
        <p:spPr>
          <a:xfrm>
            <a:off x="4069493" y="9474771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2"/>
                </a:lnTo>
                <a:lnTo>
                  <a:pt x="0" y="965432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77" name="Freeform 77"/>
          <p:cNvSpPr/>
          <p:nvPr/>
        </p:nvSpPr>
        <p:spPr>
          <a:xfrm>
            <a:off x="1040488" y="4861011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10" y="0"/>
                </a:lnTo>
                <a:lnTo>
                  <a:pt x="493210" y="965432"/>
                </a:lnTo>
                <a:lnTo>
                  <a:pt x="0" y="965432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78" name="Freeform 78"/>
          <p:cNvSpPr/>
          <p:nvPr/>
        </p:nvSpPr>
        <p:spPr>
          <a:xfrm>
            <a:off x="6669967" y="5146789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grpSp>
        <p:nvGrpSpPr>
          <p:cNvPr id="79" name="Group 79"/>
          <p:cNvGrpSpPr/>
          <p:nvPr/>
        </p:nvGrpSpPr>
        <p:grpSpPr>
          <a:xfrm>
            <a:off x="0" y="0"/>
            <a:ext cx="7178939" cy="10836606"/>
            <a:chOff x="0" y="0"/>
            <a:chExt cx="2572770" cy="3883595"/>
          </a:xfrm>
        </p:grpSpPr>
        <p:sp>
          <p:nvSpPr>
            <p:cNvPr id="80" name="Freeform 80"/>
            <p:cNvSpPr/>
            <p:nvPr/>
          </p:nvSpPr>
          <p:spPr>
            <a:xfrm>
              <a:off x="0" y="0"/>
              <a:ext cx="2572770" cy="3883595"/>
            </a:xfrm>
            <a:custGeom>
              <a:avLst/>
              <a:gdLst/>
              <a:ahLst/>
              <a:cxnLst/>
              <a:rect l="l" t="t" r="r" b="b"/>
              <a:pathLst>
                <a:path w="2572770" h="3883595">
                  <a:moveTo>
                    <a:pt x="39902" y="0"/>
                  </a:moveTo>
                  <a:lnTo>
                    <a:pt x="2532868" y="0"/>
                  </a:lnTo>
                  <a:cubicBezTo>
                    <a:pt x="2554905" y="0"/>
                    <a:pt x="2572770" y="17865"/>
                    <a:pt x="2572770" y="39902"/>
                  </a:cubicBezTo>
                  <a:lnTo>
                    <a:pt x="2572770" y="3843693"/>
                  </a:lnTo>
                  <a:cubicBezTo>
                    <a:pt x="2572770" y="3865730"/>
                    <a:pt x="2554905" y="3883595"/>
                    <a:pt x="2532868" y="3883595"/>
                  </a:cubicBezTo>
                  <a:lnTo>
                    <a:pt x="39902" y="3883595"/>
                  </a:lnTo>
                  <a:cubicBezTo>
                    <a:pt x="17865" y="3883595"/>
                    <a:pt x="0" y="3865730"/>
                    <a:pt x="0" y="3843693"/>
                  </a:cubicBezTo>
                  <a:lnTo>
                    <a:pt x="0" y="39902"/>
                  </a:lnTo>
                  <a:cubicBezTo>
                    <a:pt x="0" y="17865"/>
                    <a:pt x="17865" y="0"/>
                    <a:pt x="39902" y="0"/>
                  </a:cubicBezTo>
                  <a:close/>
                </a:path>
              </a:pathLst>
            </a:custGeom>
            <a:solidFill>
              <a:srgbClr val="FFFFFF">
                <a:alpha val="81961"/>
              </a:srgbClr>
            </a:solidFill>
          </p:spPr>
        </p:sp>
        <p:sp>
          <p:nvSpPr>
            <p:cNvPr id="81" name="TextBox 81"/>
            <p:cNvSpPr txBox="1"/>
            <p:nvPr/>
          </p:nvSpPr>
          <p:spPr>
            <a:xfrm>
              <a:off x="0" y="-28575"/>
              <a:ext cx="2572770" cy="391217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82" name="TextBox 82"/>
          <p:cNvSpPr txBox="1"/>
          <p:nvPr/>
        </p:nvSpPr>
        <p:spPr>
          <a:xfrm>
            <a:off x="2476498" y="227680"/>
            <a:ext cx="2507605" cy="5283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480"/>
              </a:lnSpc>
            </a:pPr>
            <a:r>
              <a:rPr lang="en-US" sz="3200" b="1">
                <a:solidFill>
                  <a:srgbClr val="5271FF"/>
                </a:solidFill>
                <a:latin typeface="Open Dyslexic Bold"/>
                <a:ea typeface="Open Dyslexic Bold"/>
                <a:cs typeface="Open Dyslexic Bold"/>
                <a:sym typeface="Open Dyslexic Bold"/>
              </a:rPr>
              <a:t>Diario día 2</a:t>
            </a:r>
          </a:p>
        </p:txBody>
      </p:sp>
      <p:sp>
        <p:nvSpPr>
          <p:cNvPr id="83" name="Freeform 83"/>
          <p:cNvSpPr/>
          <p:nvPr/>
        </p:nvSpPr>
        <p:spPr>
          <a:xfrm>
            <a:off x="756000" y="1082160"/>
            <a:ext cx="6048000" cy="4263840"/>
          </a:xfrm>
          <a:custGeom>
            <a:avLst/>
            <a:gdLst/>
            <a:ahLst/>
            <a:cxnLst/>
            <a:rect l="l" t="t" r="r" b="b"/>
            <a:pathLst>
              <a:path w="6048000" h="4263840">
                <a:moveTo>
                  <a:pt x="0" y="0"/>
                </a:moveTo>
                <a:lnTo>
                  <a:pt x="6048000" y="0"/>
                </a:lnTo>
                <a:lnTo>
                  <a:pt x="6048000" y="4263840"/>
                </a:lnTo>
                <a:lnTo>
                  <a:pt x="0" y="4263840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/>
            </a:stretch>
          </a:blipFill>
        </p:spPr>
      </p:sp>
      <p:sp>
        <p:nvSpPr>
          <p:cNvPr id="84" name="TextBox 84"/>
          <p:cNvSpPr txBox="1"/>
          <p:nvPr/>
        </p:nvSpPr>
        <p:spPr>
          <a:xfrm>
            <a:off x="844276" y="1094958"/>
            <a:ext cx="5959724" cy="44965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3233"/>
              </a:lnSpc>
            </a:pPr>
            <a:r>
              <a:rPr lang="en-US" sz="2199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Data:</a:t>
            </a:r>
          </a:p>
          <a:p>
            <a:pPr algn="just">
              <a:lnSpc>
                <a:spcPts val="3233"/>
              </a:lnSpc>
            </a:pPr>
            <a:r>
              <a:rPr lang="en-US" sz="2199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Litros de auga bebidos:</a:t>
            </a:r>
          </a:p>
          <a:p>
            <a:pPr algn="just">
              <a:lnSpc>
                <a:spcPts val="3233"/>
              </a:lnSpc>
            </a:pPr>
            <a:r>
              <a:rPr lang="en-US" sz="2199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Almorzo:</a:t>
            </a:r>
          </a:p>
          <a:p>
            <a:pPr algn="just">
              <a:lnSpc>
                <a:spcPts val="3233"/>
              </a:lnSpc>
            </a:pPr>
            <a:r>
              <a:rPr lang="en-US" sz="2199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Comida:</a:t>
            </a:r>
          </a:p>
          <a:p>
            <a:pPr algn="just">
              <a:lnSpc>
                <a:spcPts val="3233"/>
              </a:lnSpc>
            </a:pPr>
            <a:r>
              <a:rPr lang="en-US" sz="2199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Merenda:</a:t>
            </a:r>
          </a:p>
          <a:p>
            <a:pPr algn="just">
              <a:lnSpc>
                <a:spcPts val="3233"/>
              </a:lnSpc>
            </a:pPr>
            <a:r>
              <a:rPr lang="en-US" sz="2199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Cea:</a:t>
            </a:r>
          </a:p>
          <a:p>
            <a:pPr algn="just">
              <a:lnSpc>
                <a:spcPts val="3233"/>
              </a:lnSpc>
            </a:pPr>
            <a:r>
              <a:rPr lang="en-US" sz="2199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Danos na bicicleta:</a:t>
            </a:r>
          </a:p>
          <a:p>
            <a:pPr algn="just">
              <a:lnSpc>
                <a:spcPts val="3233"/>
              </a:lnSpc>
            </a:pPr>
            <a:r>
              <a:rPr lang="en-US" sz="2199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Danos persoais:</a:t>
            </a:r>
          </a:p>
          <a:p>
            <a:pPr algn="just">
              <a:lnSpc>
                <a:spcPts val="3233"/>
              </a:lnSpc>
            </a:pPr>
            <a:r>
              <a:rPr lang="en-US" sz="2199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Estado de ánimo:</a:t>
            </a:r>
          </a:p>
          <a:p>
            <a:pPr algn="just">
              <a:lnSpc>
                <a:spcPts val="3233"/>
              </a:lnSpc>
            </a:pPr>
            <a:r>
              <a:rPr lang="en-US" sz="2199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Imprevistos:</a:t>
            </a:r>
          </a:p>
          <a:p>
            <a:pPr algn="just">
              <a:lnSpc>
                <a:spcPts val="3233"/>
              </a:lnSpc>
            </a:pPr>
            <a:endParaRPr lang="en-US" sz="2199">
              <a:solidFill>
                <a:srgbClr val="5271FF"/>
              </a:solidFill>
              <a:latin typeface="Open Dyslexic"/>
              <a:ea typeface="Open Dyslexic"/>
              <a:cs typeface="Open Dyslexic"/>
              <a:sym typeface="Open Dyslexic"/>
            </a:endParaRPr>
          </a:p>
        </p:txBody>
      </p:sp>
      <p:sp>
        <p:nvSpPr>
          <p:cNvPr id="85" name="TextBox 85"/>
          <p:cNvSpPr txBox="1"/>
          <p:nvPr/>
        </p:nvSpPr>
        <p:spPr>
          <a:xfrm>
            <a:off x="1820827" y="1047333"/>
            <a:ext cx="4884390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_______________________________________</a:t>
            </a:r>
          </a:p>
        </p:txBody>
      </p:sp>
      <p:sp>
        <p:nvSpPr>
          <p:cNvPr id="86" name="TextBox 86"/>
          <p:cNvSpPr txBox="1"/>
          <p:nvPr/>
        </p:nvSpPr>
        <p:spPr>
          <a:xfrm>
            <a:off x="4263022" y="1534378"/>
            <a:ext cx="4633912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</a:t>
            </a:r>
          </a:p>
        </p:txBody>
      </p:sp>
      <p:sp>
        <p:nvSpPr>
          <p:cNvPr id="87" name="TextBox 87"/>
          <p:cNvSpPr txBox="1"/>
          <p:nvPr/>
        </p:nvSpPr>
        <p:spPr>
          <a:xfrm>
            <a:off x="2211882" y="1907123"/>
            <a:ext cx="4493335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___________________________________</a:t>
            </a:r>
          </a:p>
        </p:txBody>
      </p:sp>
      <p:sp>
        <p:nvSpPr>
          <p:cNvPr id="88" name="TextBox 88"/>
          <p:cNvSpPr txBox="1"/>
          <p:nvPr/>
        </p:nvSpPr>
        <p:spPr>
          <a:xfrm>
            <a:off x="2013600" y="2301363"/>
            <a:ext cx="4691617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_____________________________________</a:t>
            </a:r>
          </a:p>
        </p:txBody>
      </p:sp>
      <p:sp>
        <p:nvSpPr>
          <p:cNvPr id="89" name="Freeform 89"/>
          <p:cNvSpPr/>
          <p:nvPr/>
        </p:nvSpPr>
        <p:spPr>
          <a:xfrm>
            <a:off x="756000" y="5936550"/>
            <a:ext cx="6048000" cy="4263840"/>
          </a:xfrm>
          <a:custGeom>
            <a:avLst/>
            <a:gdLst/>
            <a:ahLst/>
            <a:cxnLst/>
            <a:rect l="l" t="t" r="r" b="b"/>
            <a:pathLst>
              <a:path w="6048000" h="4263840">
                <a:moveTo>
                  <a:pt x="0" y="0"/>
                </a:moveTo>
                <a:lnTo>
                  <a:pt x="6048000" y="0"/>
                </a:lnTo>
                <a:lnTo>
                  <a:pt x="6048000" y="4263840"/>
                </a:lnTo>
                <a:lnTo>
                  <a:pt x="0" y="4263840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/>
            </a:stretch>
          </a:blipFill>
        </p:spPr>
      </p:sp>
      <p:sp>
        <p:nvSpPr>
          <p:cNvPr id="90" name="TextBox 90"/>
          <p:cNvSpPr txBox="1"/>
          <p:nvPr/>
        </p:nvSpPr>
        <p:spPr>
          <a:xfrm>
            <a:off x="756000" y="5953470"/>
            <a:ext cx="6048000" cy="56387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620"/>
              </a:lnSpc>
            </a:pPr>
            <a:r>
              <a:rPr lang="en-US" sz="3300" b="1">
                <a:solidFill>
                  <a:srgbClr val="5271FF"/>
                </a:solidFill>
                <a:latin typeface="Open Dyslexic Bold"/>
                <a:ea typeface="Open Dyslexic Bold"/>
                <a:cs typeface="Open Dyslexic Bold"/>
                <a:sym typeface="Open Dyslexic Bold"/>
              </a:rPr>
              <a:t>Como foi o día?</a:t>
            </a:r>
          </a:p>
        </p:txBody>
      </p:sp>
      <p:sp>
        <p:nvSpPr>
          <p:cNvPr id="91" name="TextBox 91"/>
          <p:cNvSpPr txBox="1"/>
          <p:nvPr/>
        </p:nvSpPr>
        <p:spPr>
          <a:xfrm>
            <a:off x="2211882" y="2711573"/>
            <a:ext cx="4493335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___________________________________</a:t>
            </a:r>
          </a:p>
        </p:txBody>
      </p:sp>
      <p:sp>
        <p:nvSpPr>
          <p:cNvPr id="92" name="TextBox 92"/>
          <p:cNvSpPr txBox="1"/>
          <p:nvPr/>
        </p:nvSpPr>
        <p:spPr>
          <a:xfrm>
            <a:off x="1479477" y="3122418"/>
            <a:ext cx="5225740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_________________________________________</a:t>
            </a:r>
          </a:p>
        </p:txBody>
      </p:sp>
      <p:sp>
        <p:nvSpPr>
          <p:cNvPr id="93" name="TextBox 93"/>
          <p:cNvSpPr txBox="1"/>
          <p:nvPr/>
        </p:nvSpPr>
        <p:spPr>
          <a:xfrm>
            <a:off x="3642689" y="3533263"/>
            <a:ext cx="3062528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________________________</a:t>
            </a:r>
          </a:p>
        </p:txBody>
      </p:sp>
      <p:sp>
        <p:nvSpPr>
          <p:cNvPr id="94" name="TextBox 94"/>
          <p:cNvSpPr txBox="1"/>
          <p:nvPr/>
        </p:nvSpPr>
        <p:spPr>
          <a:xfrm>
            <a:off x="3219779" y="3944108"/>
            <a:ext cx="3485438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___________________________</a:t>
            </a:r>
          </a:p>
        </p:txBody>
      </p:sp>
      <p:sp>
        <p:nvSpPr>
          <p:cNvPr id="95" name="TextBox 95"/>
          <p:cNvSpPr txBox="1"/>
          <p:nvPr/>
        </p:nvSpPr>
        <p:spPr>
          <a:xfrm>
            <a:off x="3449274" y="4354953"/>
            <a:ext cx="3354726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_________________________</a:t>
            </a:r>
          </a:p>
        </p:txBody>
      </p:sp>
      <p:sp>
        <p:nvSpPr>
          <p:cNvPr id="96" name="TextBox 96"/>
          <p:cNvSpPr txBox="1"/>
          <p:nvPr/>
        </p:nvSpPr>
        <p:spPr>
          <a:xfrm>
            <a:off x="2682045" y="4765798"/>
            <a:ext cx="3897932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_______________________________</a:t>
            </a:r>
          </a:p>
        </p:txBody>
      </p:sp>
      <p:sp>
        <p:nvSpPr>
          <p:cNvPr id="97" name="TextBox 97"/>
          <p:cNvSpPr txBox="1"/>
          <p:nvPr/>
        </p:nvSpPr>
        <p:spPr>
          <a:xfrm>
            <a:off x="844276" y="6479248"/>
            <a:ext cx="5860941" cy="34969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  <p:sp>
        <p:nvSpPr>
          <p:cNvPr id="98" name="Rectángulo 97">
            <a:hlinkClick r:id="rId10" action="ppaction://hlinksldjump"/>
            <a:extLst>
              <a:ext uri="{FF2B5EF4-FFF2-40B4-BE49-F238E27FC236}">
                <a16:creationId xmlns:a16="http://schemas.microsoft.com/office/drawing/2014/main" id="{423B7E37-8841-5340-80EF-F0D182A8B0E8}"/>
              </a:ext>
            </a:extLst>
          </p:cNvPr>
          <p:cNvSpPr/>
          <p:nvPr/>
        </p:nvSpPr>
        <p:spPr>
          <a:xfrm>
            <a:off x="7131183" y="243616"/>
            <a:ext cx="437831" cy="9122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9" name="Rectángulo 98">
            <a:hlinkClick r:id="rId11" action="ppaction://hlinksldjump"/>
            <a:extLst>
              <a:ext uri="{FF2B5EF4-FFF2-40B4-BE49-F238E27FC236}">
                <a16:creationId xmlns:a16="http://schemas.microsoft.com/office/drawing/2014/main" id="{F5817817-13B5-6041-A137-732CE7EDCE9B}"/>
              </a:ext>
            </a:extLst>
          </p:cNvPr>
          <p:cNvSpPr/>
          <p:nvPr/>
        </p:nvSpPr>
        <p:spPr>
          <a:xfrm>
            <a:off x="7152838" y="1179422"/>
            <a:ext cx="437831" cy="780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0" name="Rectángulo 99">
            <a:hlinkClick r:id="rId12" action="ppaction://hlinksldjump"/>
            <a:extLst>
              <a:ext uri="{FF2B5EF4-FFF2-40B4-BE49-F238E27FC236}">
                <a16:creationId xmlns:a16="http://schemas.microsoft.com/office/drawing/2014/main" id="{2797C5E2-9209-064D-A11B-521A9E6D9F4A}"/>
              </a:ext>
            </a:extLst>
          </p:cNvPr>
          <p:cNvSpPr/>
          <p:nvPr/>
        </p:nvSpPr>
        <p:spPr>
          <a:xfrm>
            <a:off x="7158411" y="2002245"/>
            <a:ext cx="437831" cy="780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1" name="Rectángulo 100">
            <a:hlinkClick r:id="rId13" action="ppaction://hlinksldjump"/>
            <a:extLst>
              <a:ext uri="{FF2B5EF4-FFF2-40B4-BE49-F238E27FC236}">
                <a16:creationId xmlns:a16="http://schemas.microsoft.com/office/drawing/2014/main" id="{DD13BC38-9FBE-134B-91DF-63A45AC8F597}"/>
              </a:ext>
            </a:extLst>
          </p:cNvPr>
          <p:cNvSpPr/>
          <p:nvPr/>
        </p:nvSpPr>
        <p:spPr>
          <a:xfrm>
            <a:off x="7161221" y="2883796"/>
            <a:ext cx="437831" cy="780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02" name="Rectángulo 101">
            <a:hlinkClick r:id="rId14" action="ppaction://hlinksldjump"/>
            <a:extLst>
              <a:ext uri="{FF2B5EF4-FFF2-40B4-BE49-F238E27FC236}">
                <a16:creationId xmlns:a16="http://schemas.microsoft.com/office/drawing/2014/main" id="{4AB7007B-04DB-7945-A481-6FD95B8EFA35}"/>
              </a:ext>
            </a:extLst>
          </p:cNvPr>
          <p:cNvSpPr/>
          <p:nvPr/>
        </p:nvSpPr>
        <p:spPr>
          <a:xfrm>
            <a:off x="7156163" y="3731556"/>
            <a:ext cx="437831" cy="780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3" name="Rectángulo 102">
            <a:hlinkClick r:id="rId15" action="ppaction://hlinksldjump"/>
            <a:extLst>
              <a:ext uri="{FF2B5EF4-FFF2-40B4-BE49-F238E27FC236}">
                <a16:creationId xmlns:a16="http://schemas.microsoft.com/office/drawing/2014/main" id="{DD65BF92-2F91-BA4C-86EB-052CDD1FE17C}"/>
              </a:ext>
            </a:extLst>
          </p:cNvPr>
          <p:cNvSpPr/>
          <p:nvPr/>
        </p:nvSpPr>
        <p:spPr>
          <a:xfrm>
            <a:off x="7158411" y="4676629"/>
            <a:ext cx="437831" cy="780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4" name="Rectángulo 103">
            <a:hlinkClick r:id="rId16" action="ppaction://hlinksldjump"/>
            <a:extLst>
              <a:ext uri="{FF2B5EF4-FFF2-40B4-BE49-F238E27FC236}">
                <a16:creationId xmlns:a16="http://schemas.microsoft.com/office/drawing/2014/main" id="{FD36823C-9305-2E46-961D-E639C573D08B}"/>
              </a:ext>
            </a:extLst>
          </p:cNvPr>
          <p:cNvSpPr/>
          <p:nvPr/>
        </p:nvSpPr>
        <p:spPr>
          <a:xfrm>
            <a:off x="7191582" y="5494801"/>
            <a:ext cx="437831" cy="22760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338036" y="2955680"/>
            <a:ext cx="2268000" cy="2268000"/>
            <a:chOff x="0" y="0"/>
            <a:chExt cx="812800" cy="812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126301" y="0"/>
                  </a:moveTo>
                  <a:lnTo>
                    <a:pt x="686499" y="0"/>
                  </a:lnTo>
                  <a:cubicBezTo>
                    <a:pt x="719996" y="0"/>
                    <a:pt x="752121" y="13307"/>
                    <a:pt x="775807" y="36993"/>
                  </a:cubicBezTo>
                  <a:cubicBezTo>
                    <a:pt x="799493" y="60679"/>
                    <a:pt x="812800" y="92804"/>
                    <a:pt x="812800" y="126301"/>
                  </a:cubicBezTo>
                  <a:lnTo>
                    <a:pt x="812800" y="686499"/>
                  </a:lnTo>
                  <a:cubicBezTo>
                    <a:pt x="812800" y="719996"/>
                    <a:pt x="799493" y="752121"/>
                    <a:pt x="775807" y="775807"/>
                  </a:cubicBezTo>
                  <a:cubicBezTo>
                    <a:pt x="752121" y="799493"/>
                    <a:pt x="719996" y="812800"/>
                    <a:pt x="686499" y="812800"/>
                  </a:cubicBezTo>
                  <a:lnTo>
                    <a:pt x="126301" y="812800"/>
                  </a:lnTo>
                  <a:cubicBezTo>
                    <a:pt x="92804" y="812800"/>
                    <a:pt x="60679" y="799493"/>
                    <a:pt x="36993" y="775807"/>
                  </a:cubicBezTo>
                  <a:cubicBezTo>
                    <a:pt x="13307" y="752121"/>
                    <a:pt x="0" y="719996"/>
                    <a:pt x="0" y="686499"/>
                  </a:cubicBezTo>
                  <a:lnTo>
                    <a:pt x="0" y="126301"/>
                  </a:lnTo>
                  <a:cubicBezTo>
                    <a:pt x="0" y="92804"/>
                    <a:pt x="13307" y="60679"/>
                    <a:pt x="36993" y="36993"/>
                  </a:cubicBezTo>
                  <a:cubicBezTo>
                    <a:pt x="60679" y="13307"/>
                    <a:pt x="92804" y="0"/>
                    <a:pt x="126301" y="0"/>
                  </a:cubicBezTo>
                  <a:close/>
                </a:path>
              </a:pathLst>
            </a:custGeom>
            <a:solidFill>
              <a:srgbClr val="38B6FF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5290066" y="3804293"/>
            <a:ext cx="2268000" cy="2268000"/>
            <a:chOff x="0" y="0"/>
            <a:chExt cx="812800" cy="812800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126301" y="0"/>
                  </a:moveTo>
                  <a:lnTo>
                    <a:pt x="686499" y="0"/>
                  </a:lnTo>
                  <a:cubicBezTo>
                    <a:pt x="719996" y="0"/>
                    <a:pt x="752121" y="13307"/>
                    <a:pt x="775807" y="36993"/>
                  </a:cubicBezTo>
                  <a:cubicBezTo>
                    <a:pt x="799493" y="60679"/>
                    <a:pt x="812800" y="92804"/>
                    <a:pt x="812800" y="126301"/>
                  </a:cubicBezTo>
                  <a:lnTo>
                    <a:pt x="812800" y="686499"/>
                  </a:lnTo>
                  <a:cubicBezTo>
                    <a:pt x="812800" y="719996"/>
                    <a:pt x="799493" y="752121"/>
                    <a:pt x="775807" y="775807"/>
                  </a:cubicBezTo>
                  <a:cubicBezTo>
                    <a:pt x="752121" y="799493"/>
                    <a:pt x="719996" y="812800"/>
                    <a:pt x="686499" y="812800"/>
                  </a:cubicBezTo>
                  <a:lnTo>
                    <a:pt x="126301" y="812800"/>
                  </a:lnTo>
                  <a:cubicBezTo>
                    <a:pt x="92804" y="812800"/>
                    <a:pt x="60679" y="799493"/>
                    <a:pt x="36993" y="775807"/>
                  </a:cubicBezTo>
                  <a:cubicBezTo>
                    <a:pt x="13307" y="752121"/>
                    <a:pt x="0" y="719996"/>
                    <a:pt x="0" y="686499"/>
                  </a:cubicBezTo>
                  <a:lnTo>
                    <a:pt x="0" y="126301"/>
                  </a:lnTo>
                  <a:cubicBezTo>
                    <a:pt x="0" y="92804"/>
                    <a:pt x="13307" y="60679"/>
                    <a:pt x="36993" y="36993"/>
                  </a:cubicBezTo>
                  <a:cubicBezTo>
                    <a:pt x="60679" y="13307"/>
                    <a:pt x="92804" y="0"/>
                    <a:pt x="126301" y="0"/>
                  </a:cubicBezTo>
                  <a:close/>
                </a:path>
              </a:pathLst>
            </a:custGeom>
            <a:solidFill>
              <a:srgbClr val="5271FF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5290066" y="4669719"/>
            <a:ext cx="2268000" cy="2268000"/>
            <a:chOff x="0" y="0"/>
            <a:chExt cx="812800" cy="81280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126301" y="0"/>
                  </a:moveTo>
                  <a:lnTo>
                    <a:pt x="686499" y="0"/>
                  </a:lnTo>
                  <a:cubicBezTo>
                    <a:pt x="719996" y="0"/>
                    <a:pt x="752121" y="13307"/>
                    <a:pt x="775807" y="36993"/>
                  </a:cubicBezTo>
                  <a:cubicBezTo>
                    <a:pt x="799493" y="60679"/>
                    <a:pt x="812800" y="92804"/>
                    <a:pt x="812800" y="126301"/>
                  </a:cubicBezTo>
                  <a:lnTo>
                    <a:pt x="812800" y="686499"/>
                  </a:lnTo>
                  <a:cubicBezTo>
                    <a:pt x="812800" y="719996"/>
                    <a:pt x="799493" y="752121"/>
                    <a:pt x="775807" y="775807"/>
                  </a:cubicBezTo>
                  <a:cubicBezTo>
                    <a:pt x="752121" y="799493"/>
                    <a:pt x="719996" y="812800"/>
                    <a:pt x="686499" y="812800"/>
                  </a:cubicBezTo>
                  <a:lnTo>
                    <a:pt x="126301" y="812800"/>
                  </a:lnTo>
                  <a:cubicBezTo>
                    <a:pt x="92804" y="812800"/>
                    <a:pt x="60679" y="799493"/>
                    <a:pt x="36993" y="775807"/>
                  </a:cubicBezTo>
                  <a:cubicBezTo>
                    <a:pt x="13307" y="752121"/>
                    <a:pt x="0" y="719996"/>
                    <a:pt x="0" y="686499"/>
                  </a:cubicBezTo>
                  <a:lnTo>
                    <a:pt x="0" y="126301"/>
                  </a:lnTo>
                  <a:cubicBezTo>
                    <a:pt x="0" y="92804"/>
                    <a:pt x="13307" y="60679"/>
                    <a:pt x="36993" y="36993"/>
                  </a:cubicBezTo>
                  <a:cubicBezTo>
                    <a:pt x="60679" y="13307"/>
                    <a:pt x="92804" y="0"/>
                    <a:pt x="126301" y="0"/>
                  </a:cubicBezTo>
                  <a:close/>
                </a:path>
              </a:pathLst>
            </a:custGeom>
            <a:solidFill>
              <a:srgbClr val="38B6FF"/>
            </a:solidFill>
          </p:spPr>
        </p:sp>
        <p:sp>
          <p:nvSpPr>
            <p:cNvPr id="10" name="TextBox 10"/>
            <p:cNvSpPr txBox="1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5372694" y="5565877"/>
            <a:ext cx="2268000" cy="2268000"/>
            <a:chOff x="0" y="0"/>
            <a:chExt cx="812800" cy="812800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126301" y="0"/>
                  </a:moveTo>
                  <a:lnTo>
                    <a:pt x="686499" y="0"/>
                  </a:lnTo>
                  <a:cubicBezTo>
                    <a:pt x="719996" y="0"/>
                    <a:pt x="752121" y="13307"/>
                    <a:pt x="775807" y="36993"/>
                  </a:cubicBezTo>
                  <a:cubicBezTo>
                    <a:pt x="799493" y="60679"/>
                    <a:pt x="812800" y="92804"/>
                    <a:pt x="812800" y="126301"/>
                  </a:cubicBezTo>
                  <a:lnTo>
                    <a:pt x="812800" y="686499"/>
                  </a:lnTo>
                  <a:cubicBezTo>
                    <a:pt x="812800" y="719996"/>
                    <a:pt x="799493" y="752121"/>
                    <a:pt x="775807" y="775807"/>
                  </a:cubicBezTo>
                  <a:cubicBezTo>
                    <a:pt x="752121" y="799493"/>
                    <a:pt x="719996" y="812800"/>
                    <a:pt x="686499" y="812800"/>
                  </a:cubicBezTo>
                  <a:lnTo>
                    <a:pt x="126301" y="812800"/>
                  </a:lnTo>
                  <a:cubicBezTo>
                    <a:pt x="92804" y="812800"/>
                    <a:pt x="60679" y="799493"/>
                    <a:pt x="36993" y="775807"/>
                  </a:cubicBezTo>
                  <a:cubicBezTo>
                    <a:pt x="13307" y="752121"/>
                    <a:pt x="0" y="719996"/>
                    <a:pt x="0" y="686499"/>
                  </a:cubicBezTo>
                  <a:lnTo>
                    <a:pt x="0" y="126301"/>
                  </a:lnTo>
                  <a:cubicBezTo>
                    <a:pt x="0" y="92804"/>
                    <a:pt x="13307" y="60679"/>
                    <a:pt x="36993" y="36993"/>
                  </a:cubicBezTo>
                  <a:cubicBezTo>
                    <a:pt x="60679" y="13307"/>
                    <a:pt x="92804" y="0"/>
                    <a:pt x="126301" y="0"/>
                  </a:cubicBezTo>
                  <a:close/>
                </a:path>
              </a:pathLst>
            </a:custGeom>
            <a:solidFill>
              <a:srgbClr val="5271FF"/>
            </a:solidFill>
          </p:spPr>
        </p:sp>
        <p:sp>
          <p:nvSpPr>
            <p:cNvPr id="13" name="TextBox 13"/>
            <p:cNvSpPr txBox="1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sp>
        <p:nvSpPr>
          <p:cNvPr id="14" name="TextBox 14"/>
          <p:cNvSpPr txBox="1"/>
          <p:nvPr/>
        </p:nvSpPr>
        <p:spPr>
          <a:xfrm rot="-5400000">
            <a:off x="6461924" y="5068434"/>
            <a:ext cx="1733996" cy="2241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20"/>
              </a:lnSpc>
            </a:pPr>
            <a:r>
              <a:rPr lang="en-US" sz="1300">
                <a:solidFill>
                  <a:srgbClr val="FFFFFF"/>
                </a:solidFill>
                <a:latin typeface="Open Dyslexic"/>
                <a:ea typeface="Open Dyslexic"/>
                <a:cs typeface="Open Dyslexic"/>
                <a:sym typeface="Open Dyslexic"/>
              </a:rPr>
              <a:t>Día 5</a:t>
            </a:r>
          </a:p>
        </p:txBody>
      </p:sp>
      <p:sp>
        <p:nvSpPr>
          <p:cNvPr id="15" name="TextBox 15"/>
          <p:cNvSpPr txBox="1"/>
          <p:nvPr/>
        </p:nvSpPr>
        <p:spPr>
          <a:xfrm rot="-5400000">
            <a:off x="6461924" y="5927446"/>
            <a:ext cx="1733996" cy="2241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20"/>
              </a:lnSpc>
            </a:pPr>
            <a:r>
              <a:rPr lang="en-US" sz="1300">
                <a:solidFill>
                  <a:srgbClr val="FFFFFF"/>
                </a:solidFill>
                <a:latin typeface="Open Dyslexic"/>
                <a:ea typeface="Open Dyslexic"/>
                <a:cs typeface="Open Dyslexic"/>
                <a:sym typeface="Open Dyslexic"/>
              </a:rPr>
              <a:t>Notas</a:t>
            </a:r>
          </a:p>
        </p:txBody>
      </p:sp>
      <p:sp>
        <p:nvSpPr>
          <p:cNvPr id="16" name="TextBox 16"/>
          <p:cNvSpPr txBox="1"/>
          <p:nvPr/>
        </p:nvSpPr>
        <p:spPr>
          <a:xfrm rot="-5400000">
            <a:off x="6461924" y="3334438"/>
            <a:ext cx="1733996" cy="2241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20"/>
              </a:lnSpc>
            </a:pPr>
            <a:r>
              <a:rPr lang="en-US" sz="1300">
                <a:solidFill>
                  <a:srgbClr val="FFFFFF"/>
                </a:solidFill>
                <a:latin typeface="Open Dyslexic"/>
                <a:ea typeface="Open Dyslexic"/>
                <a:cs typeface="Open Dyslexic"/>
                <a:sym typeface="Open Dyslexic"/>
              </a:rPr>
              <a:t>Día 3</a:t>
            </a:r>
          </a:p>
        </p:txBody>
      </p:sp>
      <p:sp>
        <p:nvSpPr>
          <p:cNvPr id="17" name="TextBox 17"/>
          <p:cNvSpPr txBox="1"/>
          <p:nvPr/>
        </p:nvSpPr>
        <p:spPr>
          <a:xfrm rot="-5400000">
            <a:off x="6447112" y="4249448"/>
            <a:ext cx="1733996" cy="2241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20"/>
              </a:lnSpc>
            </a:pPr>
            <a:r>
              <a:rPr lang="en-US" sz="1300">
                <a:solidFill>
                  <a:srgbClr val="FFFFFF"/>
                </a:solidFill>
                <a:latin typeface="Open Dyslexic"/>
                <a:ea typeface="Open Dyslexic"/>
                <a:cs typeface="Open Dyslexic"/>
                <a:sym typeface="Open Dyslexic"/>
              </a:rPr>
              <a:t>Día 4</a:t>
            </a:r>
          </a:p>
        </p:txBody>
      </p:sp>
      <p:grpSp>
        <p:nvGrpSpPr>
          <p:cNvPr id="18" name="Group 18"/>
          <p:cNvGrpSpPr/>
          <p:nvPr/>
        </p:nvGrpSpPr>
        <p:grpSpPr>
          <a:xfrm>
            <a:off x="-166368" y="-144449"/>
            <a:ext cx="7345308" cy="11445006"/>
            <a:chOff x="0" y="0"/>
            <a:chExt cx="2632392" cy="4101632"/>
          </a:xfrm>
        </p:grpSpPr>
        <p:sp>
          <p:nvSpPr>
            <p:cNvPr id="19" name="Freeform 19"/>
            <p:cNvSpPr/>
            <p:nvPr/>
          </p:nvSpPr>
          <p:spPr>
            <a:xfrm>
              <a:off x="0" y="0"/>
              <a:ext cx="2632392" cy="4101632"/>
            </a:xfrm>
            <a:custGeom>
              <a:avLst/>
              <a:gdLst/>
              <a:ahLst/>
              <a:cxnLst/>
              <a:rect l="l" t="t" r="r" b="b"/>
              <a:pathLst>
                <a:path w="2632392" h="4101632">
                  <a:moveTo>
                    <a:pt x="38998" y="0"/>
                  </a:moveTo>
                  <a:lnTo>
                    <a:pt x="2593395" y="0"/>
                  </a:lnTo>
                  <a:cubicBezTo>
                    <a:pt x="2603737" y="0"/>
                    <a:pt x="2613657" y="4109"/>
                    <a:pt x="2620970" y="11422"/>
                  </a:cubicBezTo>
                  <a:cubicBezTo>
                    <a:pt x="2628284" y="18736"/>
                    <a:pt x="2632392" y="28655"/>
                    <a:pt x="2632392" y="38998"/>
                  </a:cubicBezTo>
                  <a:lnTo>
                    <a:pt x="2632392" y="4062634"/>
                  </a:lnTo>
                  <a:cubicBezTo>
                    <a:pt x="2632392" y="4084172"/>
                    <a:pt x="2614932" y="4101632"/>
                    <a:pt x="2593395" y="4101632"/>
                  </a:cubicBezTo>
                  <a:lnTo>
                    <a:pt x="38998" y="4101632"/>
                  </a:lnTo>
                  <a:cubicBezTo>
                    <a:pt x="17460" y="4101632"/>
                    <a:pt x="0" y="4084172"/>
                    <a:pt x="0" y="4062634"/>
                  </a:cubicBezTo>
                  <a:lnTo>
                    <a:pt x="0" y="38998"/>
                  </a:lnTo>
                  <a:cubicBezTo>
                    <a:pt x="0" y="17460"/>
                    <a:pt x="17460" y="0"/>
                    <a:pt x="38998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20" name="TextBox 20"/>
            <p:cNvSpPr txBox="1"/>
            <p:nvPr/>
          </p:nvSpPr>
          <p:spPr>
            <a:xfrm>
              <a:off x="0" y="-28575"/>
              <a:ext cx="2632392" cy="413020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sp>
        <p:nvSpPr>
          <p:cNvPr id="21" name="Freeform 21"/>
          <p:cNvSpPr/>
          <p:nvPr/>
        </p:nvSpPr>
        <p:spPr>
          <a:xfrm>
            <a:off x="760328" y="1057933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6"/>
                </a:lnTo>
                <a:lnTo>
                  <a:pt x="0" y="79280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22" name="Freeform 22"/>
          <p:cNvSpPr/>
          <p:nvPr/>
        </p:nvSpPr>
        <p:spPr>
          <a:xfrm>
            <a:off x="4890474" y="2112868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5" y="0"/>
                </a:lnTo>
                <a:lnTo>
                  <a:pt x="1170195" y="792806"/>
                </a:lnTo>
                <a:lnTo>
                  <a:pt x="0" y="79280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23" name="Freeform 23"/>
          <p:cNvSpPr/>
          <p:nvPr/>
        </p:nvSpPr>
        <p:spPr>
          <a:xfrm>
            <a:off x="1806077" y="4056197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24" name="Freeform 24"/>
          <p:cNvSpPr/>
          <p:nvPr/>
        </p:nvSpPr>
        <p:spPr>
          <a:xfrm>
            <a:off x="5475571" y="4124535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5" y="0"/>
                </a:lnTo>
                <a:lnTo>
                  <a:pt x="1170195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25" name="Freeform 25"/>
          <p:cNvSpPr/>
          <p:nvPr/>
        </p:nvSpPr>
        <p:spPr>
          <a:xfrm>
            <a:off x="5873182" y="1155777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6"/>
                </a:lnTo>
                <a:lnTo>
                  <a:pt x="0" y="79280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26" name="Freeform 26"/>
          <p:cNvSpPr/>
          <p:nvPr/>
        </p:nvSpPr>
        <p:spPr>
          <a:xfrm>
            <a:off x="0" y="2747059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6"/>
                </a:lnTo>
                <a:lnTo>
                  <a:pt x="0" y="79280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27" name="Freeform 27"/>
          <p:cNvSpPr/>
          <p:nvPr/>
        </p:nvSpPr>
        <p:spPr>
          <a:xfrm>
            <a:off x="3192363" y="5182788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6"/>
                </a:lnTo>
                <a:lnTo>
                  <a:pt x="0" y="79280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28" name="Freeform 28"/>
          <p:cNvSpPr/>
          <p:nvPr/>
        </p:nvSpPr>
        <p:spPr>
          <a:xfrm>
            <a:off x="3465715" y="402072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29" name="Freeform 29"/>
          <p:cNvSpPr/>
          <p:nvPr/>
        </p:nvSpPr>
        <p:spPr>
          <a:xfrm>
            <a:off x="2880618" y="2229135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6"/>
                </a:lnTo>
                <a:lnTo>
                  <a:pt x="0" y="79280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0" name="Freeform 30"/>
          <p:cNvSpPr/>
          <p:nvPr/>
        </p:nvSpPr>
        <p:spPr>
          <a:xfrm>
            <a:off x="2266882" y="997968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3" y="0"/>
                </a:lnTo>
                <a:lnTo>
                  <a:pt x="862473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31" name="Freeform 31"/>
          <p:cNvSpPr/>
          <p:nvPr/>
        </p:nvSpPr>
        <p:spPr>
          <a:xfrm>
            <a:off x="1681704" y="2905674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3" y="0"/>
                </a:lnTo>
                <a:lnTo>
                  <a:pt x="862473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32" name="Freeform 32"/>
          <p:cNvSpPr/>
          <p:nvPr/>
        </p:nvSpPr>
        <p:spPr>
          <a:xfrm>
            <a:off x="4204672" y="3143462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33" name="Freeform 33"/>
          <p:cNvSpPr/>
          <p:nvPr/>
        </p:nvSpPr>
        <p:spPr>
          <a:xfrm>
            <a:off x="5198195" y="342108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34" name="Freeform 34"/>
          <p:cNvSpPr/>
          <p:nvPr/>
        </p:nvSpPr>
        <p:spPr>
          <a:xfrm>
            <a:off x="5313382" y="5092045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35" name="Freeform 35"/>
          <p:cNvSpPr/>
          <p:nvPr/>
        </p:nvSpPr>
        <p:spPr>
          <a:xfrm>
            <a:off x="1069907" y="2034895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4"/>
                </a:lnTo>
                <a:lnTo>
                  <a:pt x="0" y="71216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36" name="Freeform 36"/>
          <p:cNvSpPr/>
          <p:nvPr/>
        </p:nvSpPr>
        <p:spPr>
          <a:xfrm>
            <a:off x="740816" y="3872522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3"/>
                </a:lnTo>
                <a:lnTo>
                  <a:pt x="0" y="7121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37" name="Freeform 37"/>
          <p:cNvSpPr/>
          <p:nvPr/>
        </p:nvSpPr>
        <p:spPr>
          <a:xfrm>
            <a:off x="3692380" y="4184830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7" y="0"/>
                </a:lnTo>
                <a:lnTo>
                  <a:pt x="551037" y="712164"/>
                </a:lnTo>
                <a:lnTo>
                  <a:pt x="0" y="71216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38" name="Freeform 38"/>
          <p:cNvSpPr/>
          <p:nvPr/>
        </p:nvSpPr>
        <p:spPr>
          <a:xfrm>
            <a:off x="4112461" y="1615681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4"/>
                </a:lnTo>
                <a:lnTo>
                  <a:pt x="0" y="71216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39" name="Freeform 39"/>
          <p:cNvSpPr/>
          <p:nvPr/>
        </p:nvSpPr>
        <p:spPr>
          <a:xfrm>
            <a:off x="6612140" y="2309778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3"/>
                </a:lnTo>
                <a:lnTo>
                  <a:pt x="0" y="7121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40" name="Freeform 40"/>
          <p:cNvSpPr/>
          <p:nvPr/>
        </p:nvSpPr>
        <p:spPr>
          <a:xfrm>
            <a:off x="309579" y="482716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3"/>
                </a:lnTo>
                <a:lnTo>
                  <a:pt x="0" y="7121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41" name="Freeform 41"/>
          <p:cNvSpPr/>
          <p:nvPr/>
        </p:nvSpPr>
        <p:spPr>
          <a:xfrm>
            <a:off x="2050968" y="1724979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42" name="Freeform 42"/>
          <p:cNvSpPr/>
          <p:nvPr/>
        </p:nvSpPr>
        <p:spPr>
          <a:xfrm>
            <a:off x="2976271" y="3263172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43" name="Freeform 43"/>
          <p:cNvSpPr/>
          <p:nvPr/>
        </p:nvSpPr>
        <p:spPr>
          <a:xfrm>
            <a:off x="5682646" y="3057150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10" y="0"/>
                </a:lnTo>
                <a:lnTo>
                  <a:pt x="493210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44" name="Freeform 44"/>
          <p:cNvSpPr/>
          <p:nvPr/>
        </p:nvSpPr>
        <p:spPr>
          <a:xfrm>
            <a:off x="4890474" y="1069464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10" y="0"/>
                </a:lnTo>
                <a:lnTo>
                  <a:pt x="493210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45" name="Freeform 45"/>
          <p:cNvSpPr/>
          <p:nvPr/>
        </p:nvSpPr>
        <p:spPr>
          <a:xfrm>
            <a:off x="4466317" y="4613760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46" name="Freeform 46"/>
          <p:cNvSpPr/>
          <p:nvPr/>
        </p:nvSpPr>
        <p:spPr>
          <a:xfrm>
            <a:off x="1437313" y="0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47" name="Freeform 47"/>
          <p:cNvSpPr/>
          <p:nvPr/>
        </p:nvSpPr>
        <p:spPr>
          <a:xfrm>
            <a:off x="4493650" y="6973879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48" name="Freeform 48"/>
          <p:cNvSpPr/>
          <p:nvPr/>
        </p:nvSpPr>
        <p:spPr>
          <a:xfrm>
            <a:off x="1409253" y="8917208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49" name="Freeform 49"/>
          <p:cNvSpPr/>
          <p:nvPr/>
        </p:nvSpPr>
        <p:spPr>
          <a:xfrm>
            <a:off x="5078747" y="8985546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5" y="0"/>
                </a:lnTo>
                <a:lnTo>
                  <a:pt x="1170195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50" name="Freeform 50"/>
          <p:cNvSpPr/>
          <p:nvPr/>
        </p:nvSpPr>
        <p:spPr>
          <a:xfrm>
            <a:off x="5476358" y="6016788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51" name="Freeform 51"/>
          <p:cNvSpPr/>
          <p:nvPr/>
        </p:nvSpPr>
        <p:spPr>
          <a:xfrm>
            <a:off x="-396824" y="7608070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52" name="Freeform 52"/>
          <p:cNvSpPr/>
          <p:nvPr/>
        </p:nvSpPr>
        <p:spPr>
          <a:xfrm>
            <a:off x="2795538" y="10043799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5" y="0"/>
                </a:lnTo>
                <a:lnTo>
                  <a:pt x="1170195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53" name="Freeform 53"/>
          <p:cNvSpPr/>
          <p:nvPr/>
        </p:nvSpPr>
        <p:spPr>
          <a:xfrm>
            <a:off x="2483794" y="7090146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54" name="Freeform 54"/>
          <p:cNvSpPr/>
          <p:nvPr/>
        </p:nvSpPr>
        <p:spPr>
          <a:xfrm>
            <a:off x="1870057" y="5858980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55" name="Freeform 55"/>
          <p:cNvSpPr/>
          <p:nvPr/>
        </p:nvSpPr>
        <p:spPr>
          <a:xfrm>
            <a:off x="1284879" y="7766686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0"/>
                </a:lnTo>
                <a:lnTo>
                  <a:pt x="0" y="85277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56" name="Freeform 56"/>
          <p:cNvSpPr/>
          <p:nvPr/>
        </p:nvSpPr>
        <p:spPr>
          <a:xfrm>
            <a:off x="-242964" y="9778353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57" name="Freeform 57"/>
          <p:cNvSpPr/>
          <p:nvPr/>
        </p:nvSpPr>
        <p:spPr>
          <a:xfrm>
            <a:off x="3807848" y="8004473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58" name="Freeform 58"/>
          <p:cNvSpPr/>
          <p:nvPr/>
        </p:nvSpPr>
        <p:spPr>
          <a:xfrm>
            <a:off x="6215315" y="8193071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59" name="Freeform 59"/>
          <p:cNvSpPr/>
          <p:nvPr/>
        </p:nvSpPr>
        <p:spPr>
          <a:xfrm>
            <a:off x="4916558" y="9953057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0"/>
                </a:lnTo>
                <a:lnTo>
                  <a:pt x="0" y="85277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60" name="Freeform 60"/>
          <p:cNvSpPr/>
          <p:nvPr/>
        </p:nvSpPr>
        <p:spPr>
          <a:xfrm>
            <a:off x="619510" y="6355669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3"/>
                </a:lnTo>
                <a:lnTo>
                  <a:pt x="0" y="7121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61" name="Freeform 61"/>
          <p:cNvSpPr/>
          <p:nvPr/>
        </p:nvSpPr>
        <p:spPr>
          <a:xfrm>
            <a:off x="343992" y="8733533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4"/>
                </a:lnTo>
                <a:lnTo>
                  <a:pt x="0" y="71216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62" name="Freeform 62"/>
          <p:cNvSpPr/>
          <p:nvPr/>
        </p:nvSpPr>
        <p:spPr>
          <a:xfrm>
            <a:off x="3295556" y="9045842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7" y="0"/>
                </a:lnTo>
                <a:lnTo>
                  <a:pt x="551037" y="712163"/>
                </a:lnTo>
                <a:lnTo>
                  <a:pt x="0" y="7121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63" name="Freeform 63"/>
          <p:cNvSpPr/>
          <p:nvPr/>
        </p:nvSpPr>
        <p:spPr>
          <a:xfrm>
            <a:off x="3715637" y="6476693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3"/>
                </a:lnTo>
                <a:lnTo>
                  <a:pt x="0" y="7121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64" name="Freeform 64"/>
          <p:cNvSpPr/>
          <p:nvPr/>
        </p:nvSpPr>
        <p:spPr>
          <a:xfrm>
            <a:off x="6215315" y="7170789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7" y="0"/>
                </a:lnTo>
                <a:lnTo>
                  <a:pt x="551037" y="712164"/>
                </a:lnTo>
                <a:lnTo>
                  <a:pt x="0" y="71216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65" name="Freeform 65"/>
          <p:cNvSpPr/>
          <p:nvPr/>
        </p:nvSpPr>
        <p:spPr>
          <a:xfrm>
            <a:off x="1533698" y="10043799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3"/>
                </a:lnTo>
                <a:lnTo>
                  <a:pt x="0" y="7121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66" name="Freeform 66"/>
          <p:cNvSpPr/>
          <p:nvPr/>
        </p:nvSpPr>
        <p:spPr>
          <a:xfrm>
            <a:off x="-87245" y="5343727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3"/>
                </a:lnTo>
                <a:lnTo>
                  <a:pt x="0" y="7121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67" name="Freeform 67"/>
          <p:cNvSpPr/>
          <p:nvPr/>
        </p:nvSpPr>
        <p:spPr>
          <a:xfrm>
            <a:off x="1654144" y="6585990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68" name="Freeform 68"/>
          <p:cNvSpPr/>
          <p:nvPr/>
        </p:nvSpPr>
        <p:spPr>
          <a:xfrm>
            <a:off x="2579447" y="8124184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69" name="Freeform 69"/>
          <p:cNvSpPr/>
          <p:nvPr/>
        </p:nvSpPr>
        <p:spPr>
          <a:xfrm>
            <a:off x="5285822" y="7918161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10" y="0"/>
                </a:lnTo>
                <a:lnTo>
                  <a:pt x="493210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70" name="Freeform 70"/>
          <p:cNvSpPr/>
          <p:nvPr/>
        </p:nvSpPr>
        <p:spPr>
          <a:xfrm>
            <a:off x="4493650" y="5930476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10" y="0"/>
                </a:lnTo>
                <a:lnTo>
                  <a:pt x="493210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71" name="Freeform 71"/>
          <p:cNvSpPr/>
          <p:nvPr/>
        </p:nvSpPr>
        <p:spPr>
          <a:xfrm>
            <a:off x="6519747" y="9722023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72" name="Freeform 72"/>
          <p:cNvSpPr/>
          <p:nvPr/>
        </p:nvSpPr>
        <p:spPr>
          <a:xfrm>
            <a:off x="4069493" y="9474771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2"/>
                </a:lnTo>
                <a:lnTo>
                  <a:pt x="0" y="965432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73" name="Freeform 73"/>
          <p:cNvSpPr/>
          <p:nvPr/>
        </p:nvSpPr>
        <p:spPr>
          <a:xfrm>
            <a:off x="1040488" y="4861011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10" y="0"/>
                </a:lnTo>
                <a:lnTo>
                  <a:pt x="493210" y="965432"/>
                </a:lnTo>
                <a:lnTo>
                  <a:pt x="0" y="965432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74" name="Freeform 74"/>
          <p:cNvSpPr/>
          <p:nvPr/>
        </p:nvSpPr>
        <p:spPr>
          <a:xfrm>
            <a:off x="6669967" y="5146789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grpSp>
        <p:nvGrpSpPr>
          <p:cNvPr id="75" name="Group 75"/>
          <p:cNvGrpSpPr/>
          <p:nvPr/>
        </p:nvGrpSpPr>
        <p:grpSpPr>
          <a:xfrm>
            <a:off x="0" y="0"/>
            <a:ext cx="7178939" cy="10836606"/>
            <a:chOff x="0" y="0"/>
            <a:chExt cx="2572770" cy="3883595"/>
          </a:xfrm>
        </p:grpSpPr>
        <p:sp>
          <p:nvSpPr>
            <p:cNvPr id="76" name="Freeform 76"/>
            <p:cNvSpPr/>
            <p:nvPr/>
          </p:nvSpPr>
          <p:spPr>
            <a:xfrm>
              <a:off x="0" y="0"/>
              <a:ext cx="2572770" cy="3883595"/>
            </a:xfrm>
            <a:custGeom>
              <a:avLst/>
              <a:gdLst/>
              <a:ahLst/>
              <a:cxnLst/>
              <a:rect l="l" t="t" r="r" b="b"/>
              <a:pathLst>
                <a:path w="2572770" h="3883595">
                  <a:moveTo>
                    <a:pt x="39902" y="0"/>
                  </a:moveTo>
                  <a:lnTo>
                    <a:pt x="2532868" y="0"/>
                  </a:lnTo>
                  <a:cubicBezTo>
                    <a:pt x="2554905" y="0"/>
                    <a:pt x="2572770" y="17865"/>
                    <a:pt x="2572770" y="39902"/>
                  </a:cubicBezTo>
                  <a:lnTo>
                    <a:pt x="2572770" y="3843693"/>
                  </a:lnTo>
                  <a:cubicBezTo>
                    <a:pt x="2572770" y="3865730"/>
                    <a:pt x="2554905" y="3883595"/>
                    <a:pt x="2532868" y="3883595"/>
                  </a:cubicBezTo>
                  <a:lnTo>
                    <a:pt x="39902" y="3883595"/>
                  </a:lnTo>
                  <a:cubicBezTo>
                    <a:pt x="17865" y="3883595"/>
                    <a:pt x="0" y="3865730"/>
                    <a:pt x="0" y="3843693"/>
                  </a:cubicBezTo>
                  <a:lnTo>
                    <a:pt x="0" y="39902"/>
                  </a:lnTo>
                  <a:cubicBezTo>
                    <a:pt x="0" y="17865"/>
                    <a:pt x="17865" y="0"/>
                    <a:pt x="39902" y="0"/>
                  </a:cubicBezTo>
                  <a:close/>
                </a:path>
              </a:pathLst>
            </a:custGeom>
            <a:solidFill>
              <a:srgbClr val="FFFFFF">
                <a:alpha val="81961"/>
              </a:srgbClr>
            </a:solidFill>
          </p:spPr>
        </p:sp>
        <p:sp>
          <p:nvSpPr>
            <p:cNvPr id="77" name="TextBox 77"/>
            <p:cNvSpPr txBox="1"/>
            <p:nvPr/>
          </p:nvSpPr>
          <p:spPr>
            <a:xfrm>
              <a:off x="0" y="-28575"/>
              <a:ext cx="2572770" cy="391217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78" name="TextBox 78"/>
          <p:cNvSpPr txBox="1"/>
          <p:nvPr/>
        </p:nvSpPr>
        <p:spPr>
          <a:xfrm>
            <a:off x="1806077" y="227680"/>
            <a:ext cx="3548013" cy="5559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480"/>
              </a:lnSpc>
            </a:pPr>
            <a:r>
              <a:rPr lang="en-US" sz="3200" b="1" dirty="0" err="1">
                <a:solidFill>
                  <a:srgbClr val="5271FF"/>
                </a:solidFill>
                <a:latin typeface="Open Dyslexic Bold"/>
                <a:ea typeface="Open Dyslexic Bold"/>
                <a:cs typeface="Open Dyslexic Bold"/>
                <a:sym typeface="Open Dyslexic Bold"/>
              </a:rPr>
              <a:t>Itinerario</a:t>
            </a:r>
            <a:r>
              <a:rPr lang="en-US" sz="3200" b="1" dirty="0">
                <a:solidFill>
                  <a:srgbClr val="5271FF"/>
                </a:solidFill>
                <a:latin typeface="Open Dyslexic Bold"/>
                <a:ea typeface="Open Dyslexic Bold"/>
                <a:cs typeface="Open Dyslexic Bold"/>
                <a:sym typeface="Open Dyslexic Bold"/>
              </a:rPr>
              <a:t> </a:t>
            </a:r>
            <a:r>
              <a:rPr lang="en-US" sz="3200" b="1" dirty="0" err="1">
                <a:solidFill>
                  <a:srgbClr val="5271FF"/>
                </a:solidFill>
                <a:latin typeface="Open Dyslexic Bold"/>
                <a:ea typeface="Open Dyslexic Bold"/>
                <a:cs typeface="Open Dyslexic Bold"/>
                <a:sym typeface="Open Dyslexic Bold"/>
              </a:rPr>
              <a:t>día</a:t>
            </a:r>
            <a:r>
              <a:rPr lang="en-US" sz="3200" b="1" dirty="0">
                <a:solidFill>
                  <a:srgbClr val="5271FF"/>
                </a:solidFill>
                <a:latin typeface="Open Dyslexic Bold"/>
                <a:ea typeface="Open Dyslexic Bold"/>
                <a:cs typeface="Open Dyslexic Bold"/>
                <a:sym typeface="Open Dyslexic Bold"/>
              </a:rPr>
              <a:t> 3</a:t>
            </a:r>
          </a:p>
        </p:txBody>
      </p:sp>
      <p:sp>
        <p:nvSpPr>
          <p:cNvPr id="79" name="Freeform 79"/>
          <p:cNvSpPr/>
          <p:nvPr/>
        </p:nvSpPr>
        <p:spPr>
          <a:xfrm>
            <a:off x="756000" y="1082160"/>
            <a:ext cx="6048000" cy="4263840"/>
          </a:xfrm>
          <a:custGeom>
            <a:avLst/>
            <a:gdLst/>
            <a:ahLst/>
            <a:cxnLst/>
            <a:rect l="l" t="t" r="r" b="b"/>
            <a:pathLst>
              <a:path w="6048000" h="4263840">
                <a:moveTo>
                  <a:pt x="0" y="0"/>
                </a:moveTo>
                <a:lnTo>
                  <a:pt x="6048000" y="0"/>
                </a:lnTo>
                <a:lnTo>
                  <a:pt x="6048000" y="4263840"/>
                </a:lnTo>
                <a:lnTo>
                  <a:pt x="0" y="4263840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/>
            </a:stretch>
          </a:blipFill>
        </p:spPr>
      </p:sp>
      <p:sp>
        <p:nvSpPr>
          <p:cNvPr id="80" name="TextBox 80"/>
          <p:cNvSpPr txBox="1"/>
          <p:nvPr/>
        </p:nvSpPr>
        <p:spPr>
          <a:xfrm>
            <a:off x="844276" y="1094958"/>
            <a:ext cx="5959724" cy="44965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3233"/>
              </a:lnSpc>
            </a:pPr>
            <a:r>
              <a:rPr lang="en-US" sz="2199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Orixe:</a:t>
            </a:r>
          </a:p>
          <a:p>
            <a:pPr algn="just">
              <a:lnSpc>
                <a:spcPts val="3233"/>
              </a:lnSpc>
            </a:pPr>
            <a:r>
              <a:rPr lang="en-US" sz="2199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Destino:</a:t>
            </a:r>
          </a:p>
          <a:p>
            <a:pPr algn="just">
              <a:lnSpc>
                <a:spcPts val="3233"/>
              </a:lnSpc>
            </a:pPr>
            <a:r>
              <a:rPr lang="en-US" sz="2199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Duración da ruta:</a:t>
            </a:r>
          </a:p>
          <a:p>
            <a:pPr algn="just">
              <a:lnSpc>
                <a:spcPts val="3233"/>
              </a:lnSpc>
            </a:pPr>
            <a:r>
              <a:rPr lang="en-US" sz="2199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Hora e lugar de saída:</a:t>
            </a:r>
          </a:p>
          <a:p>
            <a:pPr algn="just">
              <a:lnSpc>
                <a:spcPts val="3233"/>
              </a:lnSpc>
            </a:pPr>
            <a:r>
              <a:rPr lang="en-US" sz="2199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Hora e lugar do 1º descanso:</a:t>
            </a:r>
          </a:p>
          <a:p>
            <a:pPr algn="just">
              <a:lnSpc>
                <a:spcPts val="3233"/>
              </a:lnSpc>
            </a:pPr>
            <a:r>
              <a:rPr lang="en-US" sz="2199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Hora e lugar para comer:</a:t>
            </a:r>
          </a:p>
          <a:p>
            <a:pPr algn="just">
              <a:lnSpc>
                <a:spcPts val="3233"/>
              </a:lnSpc>
            </a:pPr>
            <a:r>
              <a:rPr lang="en-US" sz="2199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Hora e lugar do 2º descanso:</a:t>
            </a:r>
          </a:p>
          <a:p>
            <a:pPr algn="just">
              <a:lnSpc>
                <a:spcPts val="3233"/>
              </a:lnSpc>
            </a:pPr>
            <a:r>
              <a:rPr lang="en-US" sz="2199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Hora e lugar para cear:</a:t>
            </a:r>
          </a:p>
          <a:p>
            <a:pPr algn="just">
              <a:lnSpc>
                <a:spcPts val="3233"/>
              </a:lnSpc>
            </a:pPr>
            <a:r>
              <a:rPr lang="en-US" sz="2199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Lugar para durmir:</a:t>
            </a:r>
          </a:p>
          <a:p>
            <a:pPr algn="just">
              <a:lnSpc>
                <a:spcPts val="3233"/>
              </a:lnSpc>
            </a:pPr>
            <a:r>
              <a:rPr lang="en-US" sz="2199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Ligazón á ruta:</a:t>
            </a:r>
          </a:p>
          <a:p>
            <a:pPr algn="just">
              <a:lnSpc>
                <a:spcPts val="3233"/>
              </a:lnSpc>
            </a:pPr>
            <a:endParaRPr lang="en-US" sz="2199">
              <a:solidFill>
                <a:srgbClr val="5271FF"/>
              </a:solidFill>
              <a:latin typeface="Open Dyslexic"/>
              <a:ea typeface="Open Dyslexic"/>
              <a:cs typeface="Open Dyslexic"/>
              <a:sym typeface="Open Dyslexic"/>
            </a:endParaRPr>
          </a:p>
        </p:txBody>
      </p:sp>
      <p:sp>
        <p:nvSpPr>
          <p:cNvPr id="81" name="TextBox 81"/>
          <p:cNvSpPr txBox="1"/>
          <p:nvPr/>
        </p:nvSpPr>
        <p:spPr>
          <a:xfrm>
            <a:off x="1820827" y="1047333"/>
            <a:ext cx="4884390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_______________________________________</a:t>
            </a:r>
          </a:p>
        </p:txBody>
      </p:sp>
      <p:sp>
        <p:nvSpPr>
          <p:cNvPr id="82" name="TextBox 82"/>
          <p:cNvSpPr txBox="1"/>
          <p:nvPr/>
        </p:nvSpPr>
        <p:spPr>
          <a:xfrm>
            <a:off x="2071304" y="1458178"/>
            <a:ext cx="4633912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_____________________________________</a:t>
            </a:r>
          </a:p>
        </p:txBody>
      </p:sp>
      <p:sp>
        <p:nvSpPr>
          <p:cNvPr id="83" name="TextBox 83"/>
          <p:cNvSpPr txBox="1"/>
          <p:nvPr/>
        </p:nvSpPr>
        <p:spPr>
          <a:xfrm>
            <a:off x="3449006" y="1869023"/>
            <a:ext cx="3256211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__________________________</a:t>
            </a:r>
          </a:p>
        </p:txBody>
      </p:sp>
      <p:sp>
        <p:nvSpPr>
          <p:cNvPr id="84" name="TextBox 84"/>
          <p:cNvSpPr txBox="1"/>
          <p:nvPr/>
        </p:nvSpPr>
        <p:spPr>
          <a:xfrm>
            <a:off x="4132185" y="2279868"/>
            <a:ext cx="2671815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____________________</a:t>
            </a:r>
          </a:p>
        </p:txBody>
      </p:sp>
      <p:sp>
        <p:nvSpPr>
          <p:cNvPr id="85" name="Freeform 85"/>
          <p:cNvSpPr/>
          <p:nvPr/>
        </p:nvSpPr>
        <p:spPr>
          <a:xfrm>
            <a:off x="756000" y="5936550"/>
            <a:ext cx="6048000" cy="4263840"/>
          </a:xfrm>
          <a:custGeom>
            <a:avLst/>
            <a:gdLst/>
            <a:ahLst/>
            <a:cxnLst/>
            <a:rect l="l" t="t" r="r" b="b"/>
            <a:pathLst>
              <a:path w="6048000" h="4263840">
                <a:moveTo>
                  <a:pt x="0" y="0"/>
                </a:moveTo>
                <a:lnTo>
                  <a:pt x="6048000" y="0"/>
                </a:lnTo>
                <a:lnTo>
                  <a:pt x="6048000" y="4263840"/>
                </a:lnTo>
                <a:lnTo>
                  <a:pt x="0" y="4263840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/>
            </a:stretch>
          </a:blipFill>
        </p:spPr>
      </p:sp>
      <p:sp>
        <p:nvSpPr>
          <p:cNvPr id="86" name="TextBox 86"/>
          <p:cNvSpPr txBox="1"/>
          <p:nvPr/>
        </p:nvSpPr>
        <p:spPr>
          <a:xfrm>
            <a:off x="756000" y="6937535"/>
            <a:ext cx="6048000" cy="214757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680"/>
              </a:lnSpc>
            </a:pPr>
            <a:r>
              <a:rPr lang="en-US" sz="6200" b="1">
                <a:solidFill>
                  <a:srgbClr val="5271FF"/>
                </a:solidFill>
                <a:latin typeface="Open Dyslexic Bold"/>
                <a:ea typeface="Open Dyslexic Bold"/>
                <a:cs typeface="Open Dyslexic Bold"/>
                <a:sym typeface="Open Dyslexic Bold"/>
              </a:rPr>
              <a:t>Pega aquí a ruta 3</a:t>
            </a:r>
          </a:p>
        </p:txBody>
      </p:sp>
      <p:sp>
        <p:nvSpPr>
          <p:cNvPr id="87" name="TextBox 87"/>
          <p:cNvSpPr txBox="1"/>
          <p:nvPr/>
        </p:nvSpPr>
        <p:spPr>
          <a:xfrm>
            <a:off x="5124344" y="2701413"/>
            <a:ext cx="2671815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</a:t>
            </a:r>
          </a:p>
        </p:txBody>
      </p:sp>
      <p:sp>
        <p:nvSpPr>
          <p:cNvPr id="88" name="TextBox 88"/>
          <p:cNvSpPr txBox="1"/>
          <p:nvPr/>
        </p:nvSpPr>
        <p:spPr>
          <a:xfrm>
            <a:off x="4528956" y="3121783"/>
            <a:ext cx="2671815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_________________</a:t>
            </a:r>
          </a:p>
        </p:txBody>
      </p:sp>
      <p:sp>
        <p:nvSpPr>
          <p:cNvPr id="89" name="TextBox 89"/>
          <p:cNvSpPr txBox="1"/>
          <p:nvPr/>
        </p:nvSpPr>
        <p:spPr>
          <a:xfrm>
            <a:off x="5124344" y="3532628"/>
            <a:ext cx="2671815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</a:t>
            </a:r>
          </a:p>
        </p:txBody>
      </p:sp>
      <p:sp>
        <p:nvSpPr>
          <p:cNvPr id="90" name="TextBox 90"/>
          <p:cNvSpPr txBox="1"/>
          <p:nvPr/>
        </p:nvSpPr>
        <p:spPr>
          <a:xfrm>
            <a:off x="4263022" y="3943473"/>
            <a:ext cx="2671815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</a:t>
            </a:r>
          </a:p>
        </p:txBody>
      </p:sp>
      <p:sp>
        <p:nvSpPr>
          <p:cNvPr id="91" name="TextBox 91"/>
          <p:cNvSpPr txBox="1"/>
          <p:nvPr/>
        </p:nvSpPr>
        <p:spPr>
          <a:xfrm>
            <a:off x="3594384" y="4363843"/>
            <a:ext cx="3256211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_________________________</a:t>
            </a:r>
          </a:p>
        </p:txBody>
      </p:sp>
      <p:sp>
        <p:nvSpPr>
          <p:cNvPr id="92" name="TextBox 92"/>
          <p:cNvSpPr txBox="1"/>
          <p:nvPr/>
        </p:nvSpPr>
        <p:spPr>
          <a:xfrm>
            <a:off x="3081441" y="4774688"/>
            <a:ext cx="4633912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_____________________________</a:t>
            </a:r>
          </a:p>
        </p:txBody>
      </p:sp>
      <p:sp>
        <p:nvSpPr>
          <p:cNvPr id="93" name="Rectángulo 92">
            <a:hlinkClick r:id="rId10" action="ppaction://hlinksldjump"/>
            <a:extLst>
              <a:ext uri="{FF2B5EF4-FFF2-40B4-BE49-F238E27FC236}">
                <a16:creationId xmlns:a16="http://schemas.microsoft.com/office/drawing/2014/main" id="{0F6E19B1-6786-AB48-A411-4BD45EDC637F}"/>
              </a:ext>
            </a:extLst>
          </p:cNvPr>
          <p:cNvSpPr/>
          <p:nvPr/>
        </p:nvSpPr>
        <p:spPr>
          <a:xfrm>
            <a:off x="7131183" y="243616"/>
            <a:ext cx="437831" cy="9122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4" name="Rectángulo 93">
            <a:hlinkClick r:id="rId11" action="ppaction://hlinksldjump"/>
            <a:extLst>
              <a:ext uri="{FF2B5EF4-FFF2-40B4-BE49-F238E27FC236}">
                <a16:creationId xmlns:a16="http://schemas.microsoft.com/office/drawing/2014/main" id="{0DB5F477-3654-4743-A36C-4F9862250919}"/>
              </a:ext>
            </a:extLst>
          </p:cNvPr>
          <p:cNvSpPr/>
          <p:nvPr/>
        </p:nvSpPr>
        <p:spPr>
          <a:xfrm>
            <a:off x="7152838" y="1179422"/>
            <a:ext cx="437831" cy="780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5" name="Rectángulo 94">
            <a:hlinkClick r:id="rId12" action="ppaction://hlinksldjump"/>
            <a:extLst>
              <a:ext uri="{FF2B5EF4-FFF2-40B4-BE49-F238E27FC236}">
                <a16:creationId xmlns:a16="http://schemas.microsoft.com/office/drawing/2014/main" id="{6F24F845-466C-EC42-9F49-05474D1EC0D5}"/>
              </a:ext>
            </a:extLst>
          </p:cNvPr>
          <p:cNvSpPr/>
          <p:nvPr/>
        </p:nvSpPr>
        <p:spPr>
          <a:xfrm>
            <a:off x="7158411" y="2002245"/>
            <a:ext cx="437831" cy="780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6" name="Rectángulo 95">
            <a:hlinkClick r:id="rId13" action="ppaction://hlinksldjump"/>
            <a:extLst>
              <a:ext uri="{FF2B5EF4-FFF2-40B4-BE49-F238E27FC236}">
                <a16:creationId xmlns:a16="http://schemas.microsoft.com/office/drawing/2014/main" id="{57F6A04C-0D6B-DE46-B7D3-88EC5D2BF544}"/>
              </a:ext>
            </a:extLst>
          </p:cNvPr>
          <p:cNvSpPr/>
          <p:nvPr/>
        </p:nvSpPr>
        <p:spPr>
          <a:xfrm>
            <a:off x="7161221" y="2883796"/>
            <a:ext cx="437831" cy="780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97" name="Rectángulo 96">
            <a:hlinkClick r:id="rId14" action="ppaction://hlinksldjump"/>
            <a:extLst>
              <a:ext uri="{FF2B5EF4-FFF2-40B4-BE49-F238E27FC236}">
                <a16:creationId xmlns:a16="http://schemas.microsoft.com/office/drawing/2014/main" id="{4F69AC84-BC9E-824F-B4B9-9633DE3837E9}"/>
              </a:ext>
            </a:extLst>
          </p:cNvPr>
          <p:cNvSpPr/>
          <p:nvPr/>
        </p:nvSpPr>
        <p:spPr>
          <a:xfrm>
            <a:off x="7156163" y="3731556"/>
            <a:ext cx="437831" cy="780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8" name="Rectángulo 97">
            <a:hlinkClick r:id="rId15" action="ppaction://hlinksldjump"/>
            <a:extLst>
              <a:ext uri="{FF2B5EF4-FFF2-40B4-BE49-F238E27FC236}">
                <a16:creationId xmlns:a16="http://schemas.microsoft.com/office/drawing/2014/main" id="{8AB06A9F-FD1F-1D4E-BFF6-E472B06644E0}"/>
              </a:ext>
            </a:extLst>
          </p:cNvPr>
          <p:cNvSpPr/>
          <p:nvPr/>
        </p:nvSpPr>
        <p:spPr>
          <a:xfrm>
            <a:off x="7158411" y="4676629"/>
            <a:ext cx="437831" cy="780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9" name="Rectángulo 98">
            <a:hlinkClick r:id="rId16" action="ppaction://hlinksldjump"/>
            <a:extLst>
              <a:ext uri="{FF2B5EF4-FFF2-40B4-BE49-F238E27FC236}">
                <a16:creationId xmlns:a16="http://schemas.microsoft.com/office/drawing/2014/main" id="{4873428D-5837-4345-A5D7-5B82506CE78F}"/>
              </a:ext>
            </a:extLst>
          </p:cNvPr>
          <p:cNvSpPr/>
          <p:nvPr/>
        </p:nvSpPr>
        <p:spPr>
          <a:xfrm>
            <a:off x="7191582" y="5494801"/>
            <a:ext cx="437831" cy="22760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338036" y="2955680"/>
            <a:ext cx="2268000" cy="2268000"/>
            <a:chOff x="0" y="0"/>
            <a:chExt cx="812800" cy="812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126301" y="0"/>
                  </a:moveTo>
                  <a:lnTo>
                    <a:pt x="686499" y="0"/>
                  </a:lnTo>
                  <a:cubicBezTo>
                    <a:pt x="719996" y="0"/>
                    <a:pt x="752121" y="13307"/>
                    <a:pt x="775807" y="36993"/>
                  </a:cubicBezTo>
                  <a:cubicBezTo>
                    <a:pt x="799493" y="60679"/>
                    <a:pt x="812800" y="92804"/>
                    <a:pt x="812800" y="126301"/>
                  </a:cubicBezTo>
                  <a:lnTo>
                    <a:pt x="812800" y="686499"/>
                  </a:lnTo>
                  <a:cubicBezTo>
                    <a:pt x="812800" y="719996"/>
                    <a:pt x="799493" y="752121"/>
                    <a:pt x="775807" y="775807"/>
                  </a:cubicBezTo>
                  <a:cubicBezTo>
                    <a:pt x="752121" y="799493"/>
                    <a:pt x="719996" y="812800"/>
                    <a:pt x="686499" y="812800"/>
                  </a:cubicBezTo>
                  <a:lnTo>
                    <a:pt x="126301" y="812800"/>
                  </a:lnTo>
                  <a:cubicBezTo>
                    <a:pt x="92804" y="812800"/>
                    <a:pt x="60679" y="799493"/>
                    <a:pt x="36993" y="775807"/>
                  </a:cubicBezTo>
                  <a:cubicBezTo>
                    <a:pt x="13307" y="752121"/>
                    <a:pt x="0" y="719996"/>
                    <a:pt x="0" y="686499"/>
                  </a:cubicBezTo>
                  <a:lnTo>
                    <a:pt x="0" y="126301"/>
                  </a:lnTo>
                  <a:cubicBezTo>
                    <a:pt x="0" y="92804"/>
                    <a:pt x="13307" y="60679"/>
                    <a:pt x="36993" y="36993"/>
                  </a:cubicBezTo>
                  <a:cubicBezTo>
                    <a:pt x="60679" y="13307"/>
                    <a:pt x="92804" y="0"/>
                    <a:pt x="126301" y="0"/>
                  </a:cubicBezTo>
                  <a:close/>
                </a:path>
              </a:pathLst>
            </a:custGeom>
            <a:solidFill>
              <a:srgbClr val="38B6FF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5290066" y="3804293"/>
            <a:ext cx="2268000" cy="2268000"/>
            <a:chOff x="0" y="0"/>
            <a:chExt cx="812800" cy="812800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126301" y="0"/>
                  </a:moveTo>
                  <a:lnTo>
                    <a:pt x="686499" y="0"/>
                  </a:lnTo>
                  <a:cubicBezTo>
                    <a:pt x="719996" y="0"/>
                    <a:pt x="752121" y="13307"/>
                    <a:pt x="775807" y="36993"/>
                  </a:cubicBezTo>
                  <a:cubicBezTo>
                    <a:pt x="799493" y="60679"/>
                    <a:pt x="812800" y="92804"/>
                    <a:pt x="812800" y="126301"/>
                  </a:cubicBezTo>
                  <a:lnTo>
                    <a:pt x="812800" y="686499"/>
                  </a:lnTo>
                  <a:cubicBezTo>
                    <a:pt x="812800" y="719996"/>
                    <a:pt x="799493" y="752121"/>
                    <a:pt x="775807" y="775807"/>
                  </a:cubicBezTo>
                  <a:cubicBezTo>
                    <a:pt x="752121" y="799493"/>
                    <a:pt x="719996" y="812800"/>
                    <a:pt x="686499" y="812800"/>
                  </a:cubicBezTo>
                  <a:lnTo>
                    <a:pt x="126301" y="812800"/>
                  </a:lnTo>
                  <a:cubicBezTo>
                    <a:pt x="92804" y="812800"/>
                    <a:pt x="60679" y="799493"/>
                    <a:pt x="36993" y="775807"/>
                  </a:cubicBezTo>
                  <a:cubicBezTo>
                    <a:pt x="13307" y="752121"/>
                    <a:pt x="0" y="719996"/>
                    <a:pt x="0" y="686499"/>
                  </a:cubicBezTo>
                  <a:lnTo>
                    <a:pt x="0" y="126301"/>
                  </a:lnTo>
                  <a:cubicBezTo>
                    <a:pt x="0" y="92804"/>
                    <a:pt x="13307" y="60679"/>
                    <a:pt x="36993" y="36993"/>
                  </a:cubicBezTo>
                  <a:cubicBezTo>
                    <a:pt x="60679" y="13307"/>
                    <a:pt x="92804" y="0"/>
                    <a:pt x="126301" y="0"/>
                  </a:cubicBezTo>
                  <a:close/>
                </a:path>
              </a:pathLst>
            </a:custGeom>
            <a:solidFill>
              <a:srgbClr val="5271FF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5290066" y="4669719"/>
            <a:ext cx="2268000" cy="2268000"/>
            <a:chOff x="0" y="0"/>
            <a:chExt cx="812800" cy="81280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126301" y="0"/>
                  </a:moveTo>
                  <a:lnTo>
                    <a:pt x="686499" y="0"/>
                  </a:lnTo>
                  <a:cubicBezTo>
                    <a:pt x="719996" y="0"/>
                    <a:pt x="752121" y="13307"/>
                    <a:pt x="775807" y="36993"/>
                  </a:cubicBezTo>
                  <a:cubicBezTo>
                    <a:pt x="799493" y="60679"/>
                    <a:pt x="812800" y="92804"/>
                    <a:pt x="812800" y="126301"/>
                  </a:cubicBezTo>
                  <a:lnTo>
                    <a:pt x="812800" y="686499"/>
                  </a:lnTo>
                  <a:cubicBezTo>
                    <a:pt x="812800" y="719996"/>
                    <a:pt x="799493" y="752121"/>
                    <a:pt x="775807" y="775807"/>
                  </a:cubicBezTo>
                  <a:cubicBezTo>
                    <a:pt x="752121" y="799493"/>
                    <a:pt x="719996" y="812800"/>
                    <a:pt x="686499" y="812800"/>
                  </a:cubicBezTo>
                  <a:lnTo>
                    <a:pt x="126301" y="812800"/>
                  </a:lnTo>
                  <a:cubicBezTo>
                    <a:pt x="92804" y="812800"/>
                    <a:pt x="60679" y="799493"/>
                    <a:pt x="36993" y="775807"/>
                  </a:cubicBezTo>
                  <a:cubicBezTo>
                    <a:pt x="13307" y="752121"/>
                    <a:pt x="0" y="719996"/>
                    <a:pt x="0" y="686499"/>
                  </a:cubicBezTo>
                  <a:lnTo>
                    <a:pt x="0" y="126301"/>
                  </a:lnTo>
                  <a:cubicBezTo>
                    <a:pt x="0" y="92804"/>
                    <a:pt x="13307" y="60679"/>
                    <a:pt x="36993" y="36993"/>
                  </a:cubicBezTo>
                  <a:cubicBezTo>
                    <a:pt x="60679" y="13307"/>
                    <a:pt x="92804" y="0"/>
                    <a:pt x="126301" y="0"/>
                  </a:cubicBezTo>
                  <a:close/>
                </a:path>
              </a:pathLst>
            </a:custGeom>
            <a:solidFill>
              <a:srgbClr val="38B6FF"/>
            </a:solidFill>
          </p:spPr>
        </p:sp>
        <p:sp>
          <p:nvSpPr>
            <p:cNvPr id="10" name="TextBox 10"/>
            <p:cNvSpPr txBox="1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5372694" y="5565877"/>
            <a:ext cx="2268000" cy="2268000"/>
            <a:chOff x="0" y="0"/>
            <a:chExt cx="812800" cy="812800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126301" y="0"/>
                  </a:moveTo>
                  <a:lnTo>
                    <a:pt x="686499" y="0"/>
                  </a:lnTo>
                  <a:cubicBezTo>
                    <a:pt x="719996" y="0"/>
                    <a:pt x="752121" y="13307"/>
                    <a:pt x="775807" y="36993"/>
                  </a:cubicBezTo>
                  <a:cubicBezTo>
                    <a:pt x="799493" y="60679"/>
                    <a:pt x="812800" y="92804"/>
                    <a:pt x="812800" y="126301"/>
                  </a:cubicBezTo>
                  <a:lnTo>
                    <a:pt x="812800" y="686499"/>
                  </a:lnTo>
                  <a:cubicBezTo>
                    <a:pt x="812800" y="719996"/>
                    <a:pt x="799493" y="752121"/>
                    <a:pt x="775807" y="775807"/>
                  </a:cubicBezTo>
                  <a:cubicBezTo>
                    <a:pt x="752121" y="799493"/>
                    <a:pt x="719996" y="812800"/>
                    <a:pt x="686499" y="812800"/>
                  </a:cubicBezTo>
                  <a:lnTo>
                    <a:pt x="126301" y="812800"/>
                  </a:lnTo>
                  <a:cubicBezTo>
                    <a:pt x="92804" y="812800"/>
                    <a:pt x="60679" y="799493"/>
                    <a:pt x="36993" y="775807"/>
                  </a:cubicBezTo>
                  <a:cubicBezTo>
                    <a:pt x="13307" y="752121"/>
                    <a:pt x="0" y="719996"/>
                    <a:pt x="0" y="686499"/>
                  </a:cubicBezTo>
                  <a:lnTo>
                    <a:pt x="0" y="126301"/>
                  </a:lnTo>
                  <a:cubicBezTo>
                    <a:pt x="0" y="92804"/>
                    <a:pt x="13307" y="60679"/>
                    <a:pt x="36993" y="36993"/>
                  </a:cubicBezTo>
                  <a:cubicBezTo>
                    <a:pt x="60679" y="13307"/>
                    <a:pt x="92804" y="0"/>
                    <a:pt x="126301" y="0"/>
                  </a:cubicBezTo>
                  <a:close/>
                </a:path>
              </a:pathLst>
            </a:custGeom>
            <a:solidFill>
              <a:srgbClr val="5271FF"/>
            </a:solidFill>
          </p:spPr>
        </p:sp>
        <p:sp>
          <p:nvSpPr>
            <p:cNvPr id="13" name="TextBox 13"/>
            <p:cNvSpPr txBox="1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sp>
        <p:nvSpPr>
          <p:cNvPr id="14" name="TextBox 14"/>
          <p:cNvSpPr txBox="1"/>
          <p:nvPr/>
        </p:nvSpPr>
        <p:spPr>
          <a:xfrm rot="-5400000">
            <a:off x="6461924" y="5068434"/>
            <a:ext cx="1733996" cy="2241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20"/>
              </a:lnSpc>
            </a:pPr>
            <a:r>
              <a:rPr lang="en-US" sz="1300">
                <a:solidFill>
                  <a:srgbClr val="FFFFFF"/>
                </a:solidFill>
                <a:latin typeface="Open Dyslexic"/>
                <a:ea typeface="Open Dyslexic"/>
                <a:cs typeface="Open Dyslexic"/>
                <a:sym typeface="Open Dyslexic"/>
              </a:rPr>
              <a:t>Día 5</a:t>
            </a:r>
          </a:p>
        </p:txBody>
      </p:sp>
      <p:sp>
        <p:nvSpPr>
          <p:cNvPr id="15" name="TextBox 15"/>
          <p:cNvSpPr txBox="1"/>
          <p:nvPr/>
        </p:nvSpPr>
        <p:spPr>
          <a:xfrm rot="-5400000">
            <a:off x="6461924" y="5927446"/>
            <a:ext cx="1733996" cy="2241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20"/>
              </a:lnSpc>
            </a:pPr>
            <a:r>
              <a:rPr lang="en-US" sz="1300">
                <a:solidFill>
                  <a:srgbClr val="FFFFFF"/>
                </a:solidFill>
                <a:latin typeface="Open Dyslexic"/>
                <a:ea typeface="Open Dyslexic"/>
                <a:cs typeface="Open Dyslexic"/>
                <a:sym typeface="Open Dyslexic"/>
              </a:rPr>
              <a:t>Notas</a:t>
            </a:r>
          </a:p>
        </p:txBody>
      </p:sp>
      <p:sp>
        <p:nvSpPr>
          <p:cNvPr id="16" name="TextBox 16"/>
          <p:cNvSpPr txBox="1"/>
          <p:nvPr/>
        </p:nvSpPr>
        <p:spPr>
          <a:xfrm rot="-5400000">
            <a:off x="6461924" y="3334438"/>
            <a:ext cx="1733996" cy="2241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20"/>
              </a:lnSpc>
            </a:pPr>
            <a:r>
              <a:rPr lang="en-US" sz="1300">
                <a:solidFill>
                  <a:srgbClr val="FFFFFF"/>
                </a:solidFill>
                <a:latin typeface="Open Dyslexic"/>
                <a:ea typeface="Open Dyslexic"/>
                <a:cs typeface="Open Dyslexic"/>
                <a:sym typeface="Open Dyslexic"/>
              </a:rPr>
              <a:t>Día 3</a:t>
            </a:r>
          </a:p>
        </p:txBody>
      </p:sp>
      <p:sp>
        <p:nvSpPr>
          <p:cNvPr id="17" name="TextBox 17"/>
          <p:cNvSpPr txBox="1"/>
          <p:nvPr/>
        </p:nvSpPr>
        <p:spPr>
          <a:xfrm rot="-5400000">
            <a:off x="6447112" y="4249448"/>
            <a:ext cx="1733996" cy="2241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20"/>
              </a:lnSpc>
            </a:pPr>
            <a:r>
              <a:rPr lang="en-US" sz="1300">
                <a:solidFill>
                  <a:srgbClr val="FFFFFF"/>
                </a:solidFill>
                <a:latin typeface="Open Dyslexic"/>
                <a:ea typeface="Open Dyslexic"/>
                <a:cs typeface="Open Dyslexic"/>
                <a:sym typeface="Open Dyslexic"/>
              </a:rPr>
              <a:t>Día 4</a:t>
            </a:r>
          </a:p>
        </p:txBody>
      </p:sp>
      <p:grpSp>
        <p:nvGrpSpPr>
          <p:cNvPr id="18" name="Group 18"/>
          <p:cNvGrpSpPr/>
          <p:nvPr/>
        </p:nvGrpSpPr>
        <p:grpSpPr>
          <a:xfrm>
            <a:off x="-166368" y="-144449"/>
            <a:ext cx="7345308" cy="11445006"/>
            <a:chOff x="0" y="0"/>
            <a:chExt cx="2632392" cy="4101632"/>
          </a:xfrm>
        </p:grpSpPr>
        <p:sp>
          <p:nvSpPr>
            <p:cNvPr id="19" name="Freeform 19"/>
            <p:cNvSpPr/>
            <p:nvPr/>
          </p:nvSpPr>
          <p:spPr>
            <a:xfrm>
              <a:off x="0" y="0"/>
              <a:ext cx="2632392" cy="4101632"/>
            </a:xfrm>
            <a:custGeom>
              <a:avLst/>
              <a:gdLst/>
              <a:ahLst/>
              <a:cxnLst/>
              <a:rect l="l" t="t" r="r" b="b"/>
              <a:pathLst>
                <a:path w="2632392" h="4101632">
                  <a:moveTo>
                    <a:pt x="38998" y="0"/>
                  </a:moveTo>
                  <a:lnTo>
                    <a:pt x="2593395" y="0"/>
                  </a:lnTo>
                  <a:cubicBezTo>
                    <a:pt x="2603737" y="0"/>
                    <a:pt x="2613657" y="4109"/>
                    <a:pt x="2620970" y="11422"/>
                  </a:cubicBezTo>
                  <a:cubicBezTo>
                    <a:pt x="2628284" y="18736"/>
                    <a:pt x="2632392" y="28655"/>
                    <a:pt x="2632392" y="38998"/>
                  </a:cubicBezTo>
                  <a:lnTo>
                    <a:pt x="2632392" y="4062634"/>
                  </a:lnTo>
                  <a:cubicBezTo>
                    <a:pt x="2632392" y="4084172"/>
                    <a:pt x="2614932" y="4101632"/>
                    <a:pt x="2593395" y="4101632"/>
                  </a:cubicBezTo>
                  <a:lnTo>
                    <a:pt x="38998" y="4101632"/>
                  </a:lnTo>
                  <a:cubicBezTo>
                    <a:pt x="17460" y="4101632"/>
                    <a:pt x="0" y="4084172"/>
                    <a:pt x="0" y="4062634"/>
                  </a:cubicBezTo>
                  <a:lnTo>
                    <a:pt x="0" y="38998"/>
                  </a:lnTo>
                  <a:cubicBezTo>
                    <a:pt x="0" y="17460"/>
                    <a:pt x="17460" y="0"/>
                    <a:pt x="38998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20" name="TextBox 20"/>
            <p:cNvSpPr txBox="1"/>
            <p:nvPr/>
          </p:nvSpPr>
          <p:spPr>
            <a:xfrm>
              <a:off x="0" y="-28575"/>
              <a:ext cx="2632392" cy="413020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sp>
        <p:nvSpPr>
          <p:cNvPr id="21" name="Freeform 21"/>
          <p:cNvSpPr/>
          <p:nvPr/>
        </p:nvSpPr>
        <p:spPr>
          <a:xfrm>
            <a:off x="760328" y="1057933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6"/>
                </a:lnTo>
                <a:lnTo>
                  <a:pt x="0" y="79280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22" name="Freeform 22"/>
          <p:cNvSpPr/>
          <p:nvPr/>
        </p:nvSpPr>
        <p:spPr>
          <a:xfrm>
            <a:off x="4890474" y="2112868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5" y="0"/>
                </a:lnTo>
                <a:lnTo>
                  <a:pt x="1170195" y="792806"/>
                </a:lnTo>
                <a:lnTo>
                  <a:pt x="0" y="79280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23" name="Freeform 23"/>
          <p:cNvSpPr/>
          <p:nvPr/>
        </p:nvSpPr>
        <p:spPr>
          <a:xfrm>
            <a:off x="1806077" y="4056197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24" name="Freeform 24"/>
          <p:cNvSpPr/>
          <p:nvPr/>
        </p:nvSpPr>
        <p:spPr>
          <a:xfrm>
            <a:off x="5475571" y="4124535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5" y="0"/>
                </a:lnTo>
                <a:lnTo>
                  <a:pt x="1170195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25" name="Freeform 25"/>
          <p:cNvSpPr/>
          <p:nvPr/>
        </p:nvSpPr>
        <p:spPr>
          <a:xfrm>
            <a:off x="5873182" y="1155777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6"/>
                </a:lnTo>
                <a:lnTo>
                  <a:pt x="0" y="79280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26" name="Freeform 26"/>
          <p:cNvSpPr/>
          <p:nvPr/>
        </p:nvSpPr>
        <p:spPr>
          <a:xfrm>
            <a:off x="0" y="2747059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6"/>
                </a:lnTo>
                <a:lnTo>
                  <a:pt x="0" y="79280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27" name="Freeform 27"/>
          <p:cNvSpPr/>
          <p:nvPr/>
        </p:nvSpPr>
        <p:spPr>
          <a:xfrm>
            <a:off x="3192363" y="5182788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6"/>
                </a:lnTo>
                <a:lnTo>
                  <a:pt x="0" y="79280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28" name="Freeform 28"/>
          <p:cNvSpPr/>
          <p:nvPr/>
        </p:nvSpPr>
        <p:spPr>
          <a:xfrm>
            <a:off x="3465715" y="402072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29" name="Freeform 29"/>
          <p:cNvSpPr/>
          <p:nvPr/>
        </p:nvSpPr>
        <p:spPr>
          <a:xfrm>
            <a:off x="2880618" y="2229135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6"/>
                </a:lnTo>
                <a:lnTo>
                  <a:pt x="0" y="79280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0" name="Freeform 30"/>
          <p:cNvSpPr/>
          <p:nvPr/>
        </p:nvSpPr>
        <p:spPr>
          <a:xfrm>
            <a:off x="2266882" y="997968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3" y="0"/>
                </a:lnTo>
                <a:lnTo>
                  <a:pt x="862473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31" name="Freeform 31"/>
          <p:cNvSpPr/>
          <p:nvPr/>
        </p:nvSpPr>
        <p:spPr>
          <a:xfrm>
            <a:off x="1681704" y="2905674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3" y="0"/>
                </a:lnTo>
                <a:lnTo>
                  <a:pt x="862473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32" name="Freeform 32"/>
          <p:cNvSpPr/>
          <p:nvPr/>
        </p:nvSpPr>
        <p:spPr>
          <a:xfrm>
            <a:off x="4204672" y="3143462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33" name="Freeform 33"/>
          <p:cNvSpPr/>
          <p:nvPr/>
        </p:nvSpPr>
        <p:spPr>
          <a:xfrm>
            <a:off x="5198195" y="342108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34" name="Freeform 34"/>
          <p:cNvSpPr/>
          <p:nvPr/>
        </p:nvSpPr>
        <p:spPr>
          <a:xfrm>
            <a:off x="5313382" y="5092045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35" name="Freeform 35"/>
          <p:cNvSpPr/>
          <p:nvPr/>
        </p:nvSpPr>
        <p:spPr>
          <a:xfrm>
            <a:off x="1069907" y="2034895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4"/>
                </a:lnTo>
                <a:lnTo>
                  <a:pt x="0" y="71216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36" name="Freeform 36"/>
          <p:cNvSpPr/>
          <p:nvPr/>
        </p:nvSpPr>
        <p:spPr>
          <a:xfrm>
            <a:off x="740816" y="3872522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3"/>
                </a:lnTo>
                <a:lnTo>
                  <a:pt x="0" y="7121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37" name="Freeform 37"/>
          <p:cNvSpPr/>
          <p:nvPr/>
        </p:nvSpPr>
        <p:spPr>
          <a:xfrm>
            <a:off x="3692380" y="4184830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7" y="0"/>
                </a:lnTo>
                <a:lnTo>
                  <a:pt x="551037" y="712164"/>
                </a:lnTo>
                <a:lnTo>
                  <a:pt x="0" y="71216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38" name="Freeform 38"/>
          <p:cNvSpPr/>
          <p:nvPr/>
        </p:nvSpPr>
        <p:spPr>
          <a:xfrm>
            <a:off x="4112461" y="1615681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4"/>
                </a:lnTo>
                <a:lnTo>
                  <a:pt x="0" y="71216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39" name="Freeform 39"/>
          <p:cNvSpPr/>
          <p:nvPr/>
        </p:nvSpPr>
        <p:spPr>
          <a:xfrm>
            <a:off x="6612140" y="2309778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3"/>
                </a:lnTo>
                <a:lnTo>
                  <a:pt x="0" y="7121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40" name="Freeform 40"/>
          <p:cNvSpPr/>
          <p:nvPr/>
        </p:nvSpPr>
        <p:spPr>
          <a:xfrm>
            <a:off x="309579" y="482716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3"/>
                </a:lnTo>
                <a:lnTo>
                  <a:pt x="0" y="7121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41" name="Freeform 41"/>
          <p:cNvSpPr/>
          <p:nvPr/>
        </p:nvSpPr>
        <p:spPr>
          <a:xfrm>
            <a:off x="2050968" y="1724979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42" name="Freeform 42"/>
          <p:cNvSpPr/>
          <p:nvPr/>
        </p:nvSpPr>
        <p:spPr>
          <a:xfrm>
            <a:off x="2976271" y="3263172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43" name="Freeform 43"/>
          <p:cNvSpPr/>
          <p:nvPr/>
        </p:nvSpPr>
        <p:spPr>
          <a:xfrm>
            <a:off x="5682646" y="3057150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10" y="0"/>
                </a:lnTo>
                <a:lnTo>
                  <a:pt x="493210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44" name="Freeform 44"/>
          <p:cNvSpPr/>
          <p:nvPr/>
        </p:nvSpPr>
        <p:spPr>
          <a:xfrm>
            <a:off x="4890474" y="1069464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10" y="0"/>
                </a:lnTo>
                <a:lnTo>
                  <a:pt x="493210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45" name="Freeform 45"/>
          <p:cNvSpPr/>
          <p:nvPr/>
        </p:nvSpPr>
        <p:spPr>
          <a:xfrm>
            <a:off x="4466317" y="4613760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46" name="Freeform 46"/>
          <p:cNvSpPr/>
          <p:nvPr/>
        </p:nvSpPr>
        <p:spPr>
          <a:xfrm>
            <a:off x="1437313" y="0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47" name="Freeform 47"/>
          <p:cNvSpPr/>
          <p:nvPr/>
        </p:nvSpPr>
        <p:spPr>
          <a:xfrm>
            <a:off x="4493650" y="6973879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48" name="Freeform 48"/>
          <p:cNvSpPr/>
          <p:nvPr/>
        </p:nvSpPr>
        <p:spPr>
          <a:xfrm>
            <a:off x="1409253" y="8917208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49" name="Freeform 49"/>
          <p:cNvSpPr/>
          <p:nvPr/>
        </p:nvSpPr>
        <p:spPr>
          <a:xfrm>
            <a:off x="5078747" y="8985546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5" y="0"/>
                </a:lnTo>
                <a:lnTo>
                  <a:pt x="1170195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50" name="Freeform 50"/>
          <p:cNvSpPr/>
          <p:nvPr/>
        </p:nvSpPr>
        <p:spPr>
          <a:xfrm>
            <a:off x="5476358" y="6016788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51" name="Freeform 51"/>
          <p:cNvSpPr/>
          <p:nvPr/>
        </p:nvSpPr>
        <p:spPr>
          <a:xfrm>
            <a:off x="-396824" y="7608070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52" name="Freeform 52"/>
          <p:cNvSpPr/>
          <p:nvPr/>
        </p:nvSpPr>
        <p:spPr>
          <a:xfrm>
            <a:off x="2795538" y="10043799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5" y="0"/>
                </a:lnTo>
                <a:lnTo>
                  <a:pt x="1170195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53" name="Freeform 53"/>
          <p:cNvSpPr/>
          <p:nvPr/>
        </p:nvSpPr>
        <p:spPr>
          <a:xfrm>
            <a:off x="2483794" y="7090146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54" name="Freeform 54"/>
          <p:cNvSpPr/>
          <p:nvPr/>
        </p:nvSpPr>
        <p:spPr>
          <a:xfrm>
            <a:off x="1870057" y="5858980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55" name="Freeform 55"/>
          <p:cNvSpPr/>
          <p:nvPr/>
        </p:nvSpPr>
        <p:spPr>
          <a:xfrm>
            <a:off x="1284879" y="7766686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0"/>
                </a:lnTo>
                <a:lnTo>
                  <a:pt x="0" y="85277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56" name="Freeform 56"/>
          <p:cNvSpPr/>
          <p:nvPr/>
        </p:nvSpPr>
        <p:spPr>
          <a:xfrm>
            <a:off x="-242964" y="9778353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57" name="Freeform 57"/>
          <p:cNvSpPr/>
          <p:nvPr/>
        </p:nvSpPr>
        <p:spPr>
          <a:xfrm>
            <a:off x="3807848" y="8004473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58" name="Freeform 58"/>
          <p:cNvSpPr/>
          <p:nvPr/>
        </p:nvSpPr>
        <p:spPr>
          <a:xfrm>
            <a:off x="6215315" y="8193071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59" name="Freeform 59"/>
          <p:cNvSpPr/>
          <p:nvPr/>
        </p:nvSpPr>
        <p:spPr>
          <a:xfrm>
            <a:off x="4916558" y="9953057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0"/>
                </a:lnTo>
                <a:lnTo>
                  <a:pt x="0" y="85277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60" name="Freeform 60"/>
          <p:cNvSpPr/>
          <p:nvPr/>
        </p:nvSpPr>
        <p:spPr>
          <a:xfrm>
            <a:off x="619510" y="6355669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3"/>
                </a:lnTo>
                <a:lnTo>
                  <a:pt x="0" y="7121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61" name="Freeform 61"/>
          <p:cNvSpPr/>
          <p:nvPr/>
        </p:nvSpPr>
        <p:spPr>
          <a:xfrm>
            <a:off x="343992" y="8733533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4"/>
                </a:lnTo>
                <a:lnTo>
                  <a:pt x="0" y="71216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62" name="Freeform 62"/>
          <p:cNvSpPr/>
          <p:nvPr/>
        </p:nvSpPr>
        <p:spPr>
          <a:xfrm>
            <a:off x="3295556" y="9045842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7" y="0"/>
                </a:lnTo>
                <a:lnTo>
                  <a:pt x="551037" y="712163"/>
                </a:lnTo>
                <a:lnTo>
                  <a:pt x="0" y="7121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63" name="Freeform 63"/>
          <p:cNvSpPr/>
          <p:nvPr/>
        </p:nvSpPr>
        <p:spPr>
          <a:xfrm>
            <a:off x="3715637" y="6476693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3"/>
                </a:lnTo>
                <a:lnTo>
                  <a:pt x="0" y="7121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64" name="Freeform 64"/>
          <p:cNvSpPr/>
          <p:nvPr/>
        </p:nvSpPr>
        <p:spPr>
          <a:xfrm>
            <a:off x="6215315" y="7170789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7" y="0"/>
                </a:lnTo>
                <a:lnTo>
                  <a:pt x="551037" y="712164"/>
                </a:lnTo>
                <a:lnTo>
                  <a:pt x="0" y="71216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65" name="Freeform 65"/>
          <p:cNvSpPr/>
          <p:nvPr/>
        </p:nvSpPr>
        <p:spPr>
          <a:xfrm>
            <a:off x="1533698" y="10043799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3"/>
                </a:lnTo>
                <a:lnTo>
                  <a:pt x="0" y="7121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66" name="Freeform 66"/>
          <p:cNvSpPr/>
          <p:nvPr/>
        </p:nvSpPr>
        <p:spPr>
          <a:xfrm>
            <a:off x="-87245" y="5343727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3"/>
                </a:lnTo>
                <a:lnTo>
                  <a:pt x="0" y="7121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67" name="Freeform 67"/>
          <p:cNvSpPr/>
          <p:nvPr/>
        </p:nvSpPr>
        <p:spPr>
          <a:xfrm>
            <a:off x="1654144" y="6585990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68" name="Freeform 68"/>
          <p:cNvSpPr/>
          <p:nvPr/>
        </p:nvSpPr>
        <p:spPr>
          <a:xfrm>
            <a:off x="2579447" y="8124184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69" name="Freeform 69"/>
          <p:cNvSpPr/>
          <p:nvPr/>
        </p:nvSpPr>
        <p:spPr>
          <a:xfrm>
            <a:off x="5285822" y="7918161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10" y="0"/>
                </a:lnTo>
                <a:lnTo>
                  <a:pt x="493210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70" name="Freeform 70"/>
          <p:cNvSpPr/>
          <p:nvPr/>
        </p:nvSpPr>
        <p:spPr>
          <a:xfrm>
            <a:off x="4493650" y="5930476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10" y="0"/>
                </a:lnTo>
                <a:lnTo>
                  <a:pt x="493210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71" name="Freeform 71"/>
          <p:cNvSpPr/>
          <p:nvPr/>
        </p:nvSpPr>
        <p:spPr>
          <a:xfrm>
            <a:off x="6519747" y="9722023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72" name="Freeform 72"/>
          <p:cNvSpPr/>
          <p:nvPr/>
        </p:nvSpPr>
        <p:spPr>
          <a:xfrm>
            <a:off x="4069493" y="9474771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2"/>
                </a:lnTo>
                <a:lnTo>
                  <a:pt x="0" y="965432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73" name="Freeform 73"/>
          <p:cNvSpPr/>
          <p:nvPr/>
        </p:nvSpPr>
        <p:spPr>
          <a:xfrm>
            <a:off x="1040488" y="4861011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10" y="0"/>
                </a:lnTo>
                <a:lnTo>
                  <a:pt x="493210" y="965432"/>
                </a:lnTo>
                <a:lnTo>
                  <a:pt x="0" y="965432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74" name="Freeform 74"/>
          <p:cNvSpPr/>
          <p:nvPr/>
        </p:nvSpPr>
        <p:spPr>
          <a:xfrm>
            <a:off x="6669967" y="5146789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grpSp>
        <p:nvGrpSpPr>
          <p:cNvPr id="75" name="Group 75"/>
          <p:cNvGrpSpPr/>
          <p:nvPr/>
        </p:nvGrpSpPr>
        <p:grpSpPr>
          <a:xfrm>
            <a:off x="0" y="0"/>
            <a:ext cx="7178939" cy="10836606"/>
            <a:chOff x="0" y="0"/>
            <a:chExt cx="2572770" cy="3883595"/>
          </a:xfrm>
        </p:grpSpPr>
        <p:sp>
          <p:nvSpPr>
            <p:cNvPr id="76" name="Freeform 76"/>
            <p:cNvSpPr/>
            <p:nvPr/>
          </p:nvSpPr>
          <p:spPr>
            <a:xfrm>
              <a:off x="0" y="0"/>
              <a:ext cx="2572770" cy="3883595"/>
            </a:xfrm>
            <a:custGeom>
              <a:avLst/>
              <a:gdLst/>
              <a:ahLst/>
              <a:cxnLst/>
              <a:rect l="l" t="t" r="r" b="b"/>
              <a:pathLst>
                <a:path w="2572770" h="3883595">
                  <a:moveTo>
                    <a:pt x="39902" y="0"/>
                  </a:moveTo>
                  <a:lnTo>
                    <a:pt x="2532868" y="0"/>
                  </a:lnTo>
                  <a:cubicBezTo>
                    <a:pt x="2554905" y="0"/>
                    <a:pt x="2572770" y="17865"/>
                    <a:pt x="2572770" y="39902"/>
                  </a:cubicBezTo>
                  <a:lnTo>
                    <a:pt x="2572770" y="3843693"/>
                  </a:lnTo>
                  <a:cubicBezTo>
                    <a:pt x="2572770" y="3865730"/>
                    <a:pt x="2554905" y="3883595"/>
                    <a:pt x="2532868" y="3883595"/>
                  </a:cubicBezTo>
                  <a:lnTo>
                    <a:pt x="39902" y="3883595"/>
                  </a:lnTo>
                  <a:cubicBezTo>
                    <a:pt x="17865" y="3883595"/>
                    <a:pt x="0" y="3865730"/>
                    <a:pt x="0" y="3843693"/>
                  </a:cubicBezTo>
                  <a:lnTo>
                    <a:pt x="0" y="39902"/>
                  </a:lnTo>
                  <a:cubicBezTo>
                    <a:pt x="0" y="17865"/>
                    <a:pt x="17865" y="0"/>
                    <a:pt x="39902" y="0"/>
                  </a:cubicBezTo>
                  <a:close/>
                </a:path>
              </a:pathLst>
            </a:custGeom>
            <a:solidFill>
              <a:srgbClr val="FFFFFF">
                <a:alpha val="81961"/>
              </a:srgbClr>
            </a:solidFill>
          </p:spPr>
        </p:sp>
        <p:sp>
          <p:nvSpPr>
            <p:cNvPr id="77" name="TextBox 77"/>
            <p:cNvSpPr txBox="1"/>
            <p:nvPr/>
          </p:nvSpPr>
          <p:spPr>
            <a:xfrm>
              <a:off x="0" y="-28575"/>
              <a:ext cx="2572770" cy="391217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78" name="TextBox 78"/>
          <p:cNvSpPr txBox="1"/>
          <p:nvPr/>
        </p:nvSpPr>
        <p:spPr>
          <a:xfrm>
            <a:off x="2147354" y="227680"/>
            <a:ext cx="2839950" cy="5559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480"/>
              </a:lnSpc>
            </a:pPr>
            <a:r>
              <a:rPr lang="en-US" sz="3200" b="1" dirty="0" err="1">
                <a:solidFill>
                  <a:srgbClr val="5271FF"/>
                </a:solidFill>
                <a:latin typeface="Open Dyslexic Bold"/>
                <a:ea typeface="Open Dyslexic Bold"/>
                <a:cs typeface="Open Dyslexic Bold"/>
                <a:sym typeface="Open Dyslexic Bold"/>
              </a:rPr>
              <a:t>Diario</a:t>
            </a:r>
            <a:r>
              <a:rPr lang="en-US" sz="3200" b="1" dirty="0">
                <a:solidFill>
                  <a:srgbClr val="5271FF"/>
                </a:solidFill>
                <a:latin typeface="Open Dyslexic Bold"/>
                <a:ea typeface="Open Dyslexic Bold"/>
                <a:cs typeface="Open Dyslexic Bold"/>
                <a:sym typeface="Open Dyslexic Bold"/>
              </a:rPr>
              <a:t> </a:t>
            </a:r>
            <a:r>
              <a:rPr lang="en-US" sz="3200" b="1" dirty="0" err="1">
                <a:solidFill>
                  <a:srgbClr val="5271FF"/>
                </a:solidFill>
                <a:latin typeface="Open Dyslexic Bold"/>
                <a:ea typeface="Open Dyslexic Bold"/>
                <a:cs typeface="Open Dyslexic Bold"/>
                <a:sym typeface="Open Dyslexic Bold"/>
              </a:rPr>
              <a:t>día</a:t>
            </a:r>
            <a:r>
              <a:rPr lang="en-US" sz="3200" b="1" dirty="0">
                <a:solidFill>
                  <a:srgbClr val="5271FF"/>
                </a:solidFill>
                <a:latin typeface="Open Dyslexic Bold"/>
                <a:ea typeface="Open Dyslexic Bold"/>
                <a:cs typeface="Open Dyslexic Bold"/>
                <a:sym typeface="Open Dyslexic Bold"/>
              </a:rPr>
              <a:t> 3</a:t>
            </a:r>
          </a:p>
        </p:txBody>
      </p:sp>
      <p:sp>
        <p:nvSpPr>
          <p:cNvPr id="79" name="Freeform 79"/>
          <p:cNvSpPr/>
          <p:nvPr/>
        </p:nvSpPr>
        <p:spPr>
          <a:xfrm>
            <a:off x="756000" y="1082160"/>
            <a:ext cx="6048000" cy="4263840"/>
          </a:xfrm>
          <a:custGeom>
            <a:avLst/>
            <a:gdLst/>
            <a:ahLst/>
            <a:cxnLst/>
            <a:rect l="l" t="t" r="r" b="b"/>
            <a:pathLst>
              <a:path w="6048000" h="4263840">
                <a:moveTo>
                  <a:pt x="0" y="0"/>
                </a:moveTo>
                <a:lnTo>
                  <a:pt x="6048000" y="0"/>
                </a:lnTo>
                <a:lnTo>
                  <a:pt x="6048000" y="4263840"/>
                </a:lnTo>
                <a:lnTo>
                  <a:pt x="0" y="4263840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/>
            </a:stretch>
          </a:blipFill>
        </p:spPr>
      </p:sp>
      <p:sp>
        <p:nvSpPr>
          <p:cNvPr id="80" name="TextBox 80"/>
          <p:cNvSpPr txBox="1"/>
          <p:nvPr/>
        </p:nvSpPr>
        <p:spPr>
          <a:xfrm>
            <a:off x="844276" y="1094958"/>
            <a:ext cx="5959724" cy="44965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3233"/>
              </a:lnSpc>
            </a:pPr>
            <a:r>
              <a:rPr lang="en-US" sz="2199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Data:</a:t>
            </a:r>
          </a:p>
          <a:p>
            <a:pPr algn="just">
              <a:lnSpc>
                <a:spcPts val="3233"/>
              </a:lnSpc>
            </a:pPr>
            <a:r>
              <a:rPr lang="en-US" sz="2199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Litros de auga bebidos:</a:t>
            </a:r>
          </a:p>
          <a:p>
            <a:pPr algn="just">
              <a:lnSpc>
                <a:spcPts val="3233"/>
              </a:lnSpc>
            </a:pPr>
            <a:r>
              <a:rPr lang="en-US" sz="2199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Almorzo:</a:t>
            </a:r>
          </a:p>
          <a:p>
            <a:pPr algn="just">
              <a:lnSpc>
                <a:spcPts val="3233"/>
              </a:lnSpc>
            </a:pPr>
            <a:r>
              <a:rPr lang="en-US" sz="2199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Comida:</a:t>
            </a:r>
          </a:p>
          <a:p>
            <a:pPr algn="just">
              <a:lnSpc>
                <a:spcPts val="3233"/>
              </a:lnSpc>
            </a:pPr>
            <a:r>
              <a:rPr lang="en-US" sz="2199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Merenda:</a:t>
            </a:r>
          </a:p>
          <a:p>
            <a:pPr algn="just">
              <a:lnSpc>
                <a:spcPts val="3233"/>
              </a:lnSpc>
            </a:pPr>
            <a:r>
              <a:rPr lang="en-US" sz="2199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Cea:</a:t>
            </a:r>
          </a:p>
          <a:p>
            <a:pPr algn="just">
              <a:lnSpc>
                <a:spcPts val="3233"/>
              </a:lnSpc>
            </a:pPr>
            <a:r>
              <a:rPr lang="en-US" sz="2199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Danos na bicicleta:</a:t>
            </a:r>
          </a:p>
          <a:p>
            <a:pPr algn="just">
              <a:lnSpc>
                <a:spcPts val="3233"/>
              </a:lnSpc>
            </a:pPr>
            <a:r>
              <a:rPr lang="en-US" sz="2199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Danos persoais:</a:t>
            </a:r>
          </a:p>
          <a:p>
            <a:pPr algn="just">
              <a:lnSpc>
                <a:spcPts val="3233"/>
              </a:lnSpc>
            </a:pPr>
            <a:r>
              <a:rPr lang="en-US" sz="2199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Estado de ánimo:</a:t>
            </a:r>
          </a:p>
          <a:p>
            <a:pPr algn="just">
              <a:lnSpc>
                <a:spcPts val="3233"/>
              </a:lnSpc>
            </a:pPr>
            <a:r>
              <a:rPr lang="en-US" sz="2199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Imprevistos:</a:t>
            </a:r>
          </a:p>
          <a:p>
            <a:pPr algn="just">
              <a:lnSpc>
                <a:spcPts val="3233"/>
              </a:lnSpc>
            </a:pPr>
            <a:endParaRPr lang="en-US" sz="2199">
              <a:solidFill>
                <a:srgbClr val="5271FF"/>
              </a:solidFill>
              <a:latin typeface="Open Dyslexic"/>
              <a:ea typeface="Open Dyslexic"/>
              <a:cs typeface="Open Dyslexic"/>
              <a:sym typeface="Open Dyslexic"/>
            </a:endParaRPr>
          </a:p>
        </p:txBody>
      </p:sp>
      <p:sp>
        <p:nvSpPr>
          <p:cNvPr id="81" name="TextBox 81"/>
          <p:cNvSpPr txBox="1"/>
          <p:nvPr/>
        </p:nvSpPr>
        <p:spPr>
          <a:xfrm>
            <a:off x="1820827" y="1047333"/>
            <a:ext cx="4884390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_______________________________________</a:t>
            </a:r>
          </a:p>
        </p:txBody>
      </p:sp>
      <p:sp>
        <p:nvSpPr>
          <p:cNvPr id="82" name="TextBox 82"/>
          <p:cNvSpPr txBox="1"/>
          <p:nvPr/>
        </p:nvSpPr>
        <p:spPr>
          <a:xfrm>
            <a:off x="4263022" y="1534378"/>
            <a:ext cx="4633912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</a:t>
            </a:r>
          </a:p>
        </p:txBody>
      </p:sp>
      <p:sp>
        <p:nvSpPr>
          <p:cNvPr id="83" name="TextBox 83"/>
          <p:cNvSpPr txBox="1"/>
          <p:nvPr/>
        </p:nvSpPr>
        <p:spPr>
          <a:xfrm>
            <a:off x="2211882" y="1907123"/>
            <a:ext cx="4493335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___________________________________</a:t>
            </a:r>
          </a:p>
        </p:txBody>
      </p:sp>
      <p:sp>
        <p:nvSpPr>
          <p:cNvPr id="84" name="TextBox 84"/>
          <p:cNvSpPr txBox="1"/>
          <p:nvPr/>
        </p:nvSpPr>
        <p:spPr>
          <a:xfrm>
            <a:off x="2013600" y="2301363"/>
            <a:ext cx="4691617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_____________________________________</a:t>
            </a:r>
          </a:p>
        </p:txBody>
      </p:sp>
      <p:sp>
        <p:nvSpPr>
          <p:cNvPr id="85" name="Freeform 85"/>
          <p:cNvSpPr/>
          <p:nvPr/>
        </p:nvSpPr>
        <p:spPr>
          <a:xfrm>
            <a:off x="756000" y="5936550"/>
            <a:ext cx="6048000" cy="4263840"/>
          </a:xfrm>
          <a:custGeom>
            <a:avLst/>
            <a:gdLst/>
            <a:ahLst/>
            <a:cxnLst/>
            <a:rect l="l" t="t" r="r" b="b"/>
            <a:pathLst>
              <a:path w="6048000" h="4263840">
                <a:moveTo>
                  <a:pt x="0" y="0"/>
                </a:moveTo>
                <a:lnTo>
                  <a:pt x="6048000" y="0"/>
                </a:lnTo>
                <a:lnTo>
                  <a:pt x="6048000" y="4263840"/>
                </a:lnTo>
                <a:lnTo>
                  <a:pt x="0" y="4263840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/>
            </a:stretch>
          </a:blipFill>
        </p:spPr>
      </p:sp>
      <p:sp>
        <p:nvSpPr>
          <p:cNvPr id="86" name="TextBox 86"/>
          <p:cNvSpPr txBox="1"/>
          <p:nvPr/>
        </p:nvSpPr>
        <p:spPr>
          <a:xfrm>
            <a:off x="756000" y="5953470"/>
            <a:ext cx="6048000" cy="56387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620"/>
              </a:lnSpc>
            </a:pPr>
            <a:r>
              <a:rPr lang="en-US" sz="3300" b="1">
                <a:solidFill>
                  <a:srgbClr val="5271FF"/>
                </a:solidFill>
                <a:latin typeface="Open Dyslexic Bold"/>
                <a:ea typeface="Open Dyslexic Bold"/>
                <a:cs typeface="Open Dyslexic Bold"/>
                <a:sym typeface="Open Dyslexic Bold"/>
              </a:rPr>
              <a:t>Como foi o día?</a:t>
            </a:r>
          </a:p>
        </p:txBody>
      </p:sp>
      <p:sp>
        <p:nvSpPr>
          <p:cNvPr id="87" name="TextBox 87"/>
          <p:cNvSpPr txBox="1"/>
          <p:nvPr/>
        </p:nvSpPr>
        <p:spPr>
          <a:xfrm>
            <a:off x="2211882" y="2711573"/>
            <a:ext cx="4493335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___________________________________</a:t>
            </a:r>
          </a:p>
        </p:txBody>
      </p:sp>
      <p:sp>
        <p:nvSpPr>
          <p:cNvPr id="88" name="TextBox 88"/>
          <p:cNvSpPr txBox="1"/>
          <p:nvPr/>
        </p:nvSpPr>
        <p:spPr>
          <a:xfrm>
            <a:off x="1479477" y="3122418"/>
            <a:ext cx="5225740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_________________________________________</a:t>
            </a:r>
          </a:p>
        </p:txBody>
      </p:sp>
      <p:sp>
        <p:nvSpPr>
          <p:cNvPr id="89" name="TextBox 89"/>
          <p:cNvSpPr txBox="1"/>
          <p:nvPr/>
        </p:nvSpPr>
        <p:spPr>
          <a:xfrm>
            <a:off x="3642689" y="3533263"/>
            <a:ext cx="3062528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________________________</a:t>
            </a:r>
          </a:p>
        </p:txBody>
      </p:sp>
      <p:sp>
        <p:nvSpPr>
          <p:cNvPr id="90" name="TextBox 90"/>
          <p:cNvSpPr txBox="1"/>
          <p:nvPr/>
        </p:nvSpPr>
        <p:spPr>
          <a:xfrm>
            <a:off x="3219779" y="3944108"/>
            <a:ext cx="3485438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___________________________</a:t>
            </a:r>
          </a:p>
        </p:txBody>
      </p:sp>
      <p:sp>
        <p:nvSpPr>
          <p:cNvPr id="91" name="TextBox 91"/>
          <p:cNvSpPr txBox="1"/>
          <p:nvPr/>
        </p:nvSpPr>
        <p:spPr>
          <a:xfrm>
            <a:off x="3449274" y="4354953"/>
            <a:ext cx="3354726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_________________________</a:t>
            </a:r>
          </a:p>
        </p:txBody>
      </p:sp>
      <p:sp>
        <p:nvSpPr>
          <p:cNvPr id="92" name="TextBox 92"/>
          <p:cNvSpPr txBox="1"/>
          <p:nvPr/>
        </p:nvSpPr>
        <p:spPr>
          <a:xfrm>
            <a:off x="2682045" y="4765798"/>
            <a:ext cx="3897932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_______________________________</a:t>
            </a:r>
          </a:p>
        </p:txBody>
      </p:sp>
      <p:sp>
        <p:nvSpPr>
          <p:cNvPr id="93" name="TextBox 93"/>
          <p:cNvSpPr txBox="1"/>
          <p:nvPr/>
        </p:nvSpPr>
        <p:spPr>
          <a:xfrm>
            <a:off x="844276" y="6479248"/>
            <a:ext cx="5860941" cy="34969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  <p:sp>
        <p:nvSpPr>
          <p:cNvPr id="94" name="Rectángulo 93">
            <a:hlinkClick r:id="rId10" action="ppaction://hlinksldjump"/>
            <a:extLst>
              <a:ext uri="{FF2B5EF4-FFF2-40B4-BE49-F238E27FC236}">
                <a16:creationId xmlns:a16="http://schemas.microsoft.com/office/drawing/2014/main" id="{57E25874-E1B9-C44F-9E80-23808B9024AF}"/>
              </a:ext>
            </a:extLst>
          </p:cNvPr>
          <p:cNvSpPr/>
          <p:nvPr/>
        </p:nvSpPr>
        <p:spPr>
          <a:xfrm>
            <a:off x="7131183" y="243616"/>
            <a:ext cx="437831" cy="9122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5" name="Rectángulo 94">
            <a:hlinkClick r:id="rId11" action="ppaction://hlinksldjump"/>
            <a:extLst>
              <a:ext uri="{FF2B5EF4-FFF2-40B4-BE49-F238E27FC236}">
                <a16:creationId xmlns:a16="http://schemas.microsoft.com/office/drawing/2014/main" id="{01972FDC-307F-8E41-9D46-EB32E678F96E}"/>
              </a:ext>
            </a:extLst>
          </p:cNvPr>
          <p:cNvSpPr/>
          <p:nvPr/>
        </p:nvSpPr>
        <p:spPr>
          <a:xfrm>
            <a:off x="7152838" y="1179422"/>
            <a:ext cx="437831" cy="780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6" name="Rectángulo 95">
            <a:hlinkClick r:id="rId12" action="ppaction://hlinksldjump"/>
            <a:extLst>
              <a:ext uri="{FF2B5EF4-FFF2-40B4-BE49-F238E27FC236}">
                <a16:creationId xmlns:a16="http://schemas.microsoft.com/office/drawing/2014/main" id="{146F35B2-49CF-5341-B522-0B7948BA3C6B}"/>
              </a:ext>
            </a:extLst>
          </p:cNvPr>
          <p:cNvSpPr/>
          <p:nvPr/>
        </p:nvSpPr>
        <p:spPr>
          <a:xfrm>
            <a:off x="7158411" y="2002245"/>
            <a:ext cx="437831" cy="780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7" name="Rectángulo 96">
            <a:hlinkClick r:id="rId13" action="ppaction://hlinksldjump"/>
            <a:extLst>
              <a:ext uri="{FF2B5EF4-FFF2-40B4-BE49-F238E27FC236}">
                <a16:creationId xmlns:a16="http://schemas.microsoft.com/office/drawing/2014/main" id="{65AC82C1-65FF-7942-ADB4-1FCD10D78F4E}"/>
              </a:ext>
            </a:extLst>
          </p:cNvPr>
          <p:cNvSpPr/>
          <p:nvPr/>
        </p:nvSpPr>
        <p:spPr>
          <a:xfrm>
            <a:off x="7161221" y="2883796"/>
            <a:ext cx="437831" cy="780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98" name="Rectángulo 97">
            <a:hlinkClick r:id="rId14" action="ppaction://hlinksldjump"/>
            <a:extLst>
              <a:ext uri="{FF2B5EF4-FFF2-40B4-BE49-F238E27FC236}">
                <a16:creationId xmlns:a16="http://schemas.microsoft.com/office/drawing/2014/main" id="{7389B8C1-5367-E24C-9FD0-54D9DB6CBBE3}"/>
              </a:ext>
            </a:extLst>
          </p:cNvPr>
          <p:cNvSpPr/>
          <p:nvPr/>
        </p:nvSpPr>
        <p:spPr>
          <a:xfrm>
            <a:off x="7156163" y="3731556"/>
            <a:ext cx="437831" cy="780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9" name="Rectángulo 98">
            <a:hlinkClick r:id="rId15" action="ppaction://hlinksldjump"/>
            <a:extLst>
              <a:ext uri="{FF2B5EF4-FFF2-40B4-BE49-F238E27FC236}">
                <a16:creationId xmlns:a16="http://schemas.microsoft.com/office/drawing/2014/main" id="{3AA37786-AE9C-E04F-9DC5-609A3C74A161}"/>
              </a:ext>
            </a:extLst>
          </p:cNvPr>
          <p:cNvSpPr/>
          <p:nvPr/>
        </p:nvSpPr>
        <p:spPr>
          <a:xfrm>
            <a:off x="7158411" y="4676629"/>
            <a:ext cx="437831" cy="780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0" name="Rectángulo 99">
            <a:hlinkClick r:id="rId16" action="ppaction://hlinksldjump"/>
            <a:extLst>
              <a:ext uri="{FF2B5EF4-FFF2-40B4-BE49-F238E27FC236}">
                <a16:creationId xmlns:a16="http://schemas.microsoft.com/office/drawing/2014/main" id="{33765429-FB6E-3944-A425-62C04340D23C}"/>
              </a:ext>
            </a:extLst>
          </p:cNvPr>
          <p:cNvSpPr/>
          <p:nvPr/>
        </p:nvSpPr>
        <p:spPr>
          <a:xfrm>
            <a:off x="7191582" y="5494801"/>
            <a:ext cx="437831" cy="22760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290066" y="3804293"/>
            <a:ext cx="2268000" cy="2268000"/>
            <a:chOff x="0" y="0"/>
            <a:chExt cx="812800" cy="812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126301" y="0"/>
                  </a:moveTo>
                  <a:lnTo>
                    <a:pt x="686499" y="0"/>
                  </a:lnTo>
                  <a:cubicBezTo>
                    <a:pt x="719996" y="0"/>
                    <a:pt x="752121" y="13307"/>
                    <a:pt x="775807" y="36993"/>
                  </a:cubicBezTo>
                  <a:cubicBezTo>
                    <a:pt x="799493" y="60679"/>
                    <a:pt x="812800" y="92804"/>
                    <a:pt x="812800" y="126301"/>
                  </a:cubicBezTo>
                  <a:lnTo>
                    <a:pt x="812800" y="686499"/>
                  </a:lnTo>
                  <a:cubicBezTo>
                    <a:pt x="812800" y="719996"/>
                    <a:pt x="799493" y="752121"/>
                    <a:pt x="775807" y="775807"/>
                  </a:cubicBezTo>
                  <a:cubicBezTo>
                    <a:pt x="752121" y="799493"/>
                    <a:pt x="719996" y="812800"/>
                    <a:pt x="686499" y="812800"/>
                  </a:cubicBezTo>
                  <a:lnTo>
                    <a:pt x="126301" y="812800"/>
                  </a:lnTo>
                  <a:cubicBezTo>
                    <a:pt x="92804" y="812800"/>
                    <a:pt x="60679" y="799493"/>
                    <a:pt x="36993" y="775807"/>
                  </a:cubicBezTo>
                  <a:cubicBezTo>
                    <a:pt x="13307" y="752121"/>
                    <a:pt x="0" y="719996"/>
                    <a:pt x="0" y="686499"/>
                  </a:cubicBezTo>
                  <a:lnTo>
                    <a:pt x="0" y="126301"/>
                  </a:lnTo>
                  <a:cubicBezTo>
                    <a:pt x="0" y="92804"/>
                    <a:pt x="13307" y="60679"/>
                    <a:pt x="36993" y="36993"/>
                  </a:cubicBezTo>
                  <a:cubicBezTo>
                    <a:pt x="60679" y="13307"/>
                    <a:pt x="92804" y="0"/>
                    <a:pt x="126301" y="0"/>
                  </a:cubicBezTo>
                  <a:close/>
                </a:path>
              </a:pathLst>
            </a:custGeom>
            <a:solidFill>
              <a:srgbClr val="5271FF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5290066" y="4669719"/>
            <a:ext cx="2268000" cy="2268000"/>
            <a:chOff x="0" y="0"/>
            <a:chExt cx="812800" cy="812800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126301" y="0"/>
                  </a:moveTo>
                  <a:lnTo>
                    <a:pt x="686499" y="0"/>
                  </a:lnTo>
                  <a:cubicBezTo>
                    <a:pt x="719996" y="0"/>
                    <a:pt x="752121" y="13307"/>
                    <a:pt x="775807" y="36993"/>
                  </a:cubicBezTo>
                  <a:cubicBezTo>
                    <a:pt x="799493" y="60679"/>
                    <a:pt x="812800" y="92804"/>
                    <a:pt x="812800" y="126301"/>
                  </a:cubicBezTo>
                  <a:lnTo>
                    <a:pt x="812800" y="686499"/>
                  </a:lnTo>
                  <a:cubicBezTo>
                    <a:pt x="812800" y="719996"/>
                    <a:pt x="799493" y="752121"/>
                    <a:pt x="775807" y="775807"/>
                  </a:cubicBezTo>
                  <a:cubicBezTo>
                    <a:pt x="752121" y="799493"/>
                    <a:pt x="719996" y="812800"/>
                    <a:pt x="686499" y="812800"/>
                  </a:cubicBezTo>
                  <a:lnTo>
                    <a:pt x="126301" y="812800"/>
                  </a:lnTo>
                  <a:cubicBezTo>
                    <a:pt x="92804" y="812800"/>
                    <a:pt x="60679" y="799493"/>
                    <a:pt x="36993" y="775807"/>
                  </a:cubicBezTo>
                  <a:cubicBezTo>
                    <a:pt x="13307" y="752121"/>
                    <a:pt x="0" y="719996"/>
                    <a:pt x="0" y="686499"/>
                  </a:cubicBezTo>
                  <a:lnTo>
                    <a:pt x="0" y="126301"/>
                  </a:lnTo>
                  <a:cubicBezTo>
                    <a:pt x="0" y="92804"/>
                    <a:pt x="13307" y="60679"/>
                    <a:pt x="36993" y="36993"/>
                  </a:cubicBezTo>
                  <a:cubicBezTo>
                    <a:pt x="60679" y="13307"/>
                    <a:pt x="92804" y="0"/>
                    <a:pt x="126301" y="0"/>
                  </a:cubicBezTo>
                  <a:close/>
                </a:path>
              </a:pathLst>
            </a:custGeom>
            <a:solidFill>
              <a:srgbClr val="38B6FF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5372694" y="5565877"/>
            <a:ext cx="2268000" cy="2268000"/>
            <a:chOff x="0" y="0"/>
            <a:chExt cx="812800" cy="81280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126301" y="0"/>
                  </a:moveTo>
                  <a:lnTo>
                    <a:pt x="686499" y="0"/>
                  </a:lnTo>
                  <a:cubicBezTo>
                    <a:pt x="719996" y="0"/>
                    <a:pt x="752121" y="13307"/>
                    <a:pt x="775807" y="36993"/>
                  </a:cubicBezTo>
                  <a:cubicBezTo>
                    <a:pt x="799493" y="60679"/>
                    <a:pt x="812800" y="92804"/>
                    <a:pt x="812800" y="126301"/>
                  </a:cubicBezTo>
                  <a:lnTo>
                    <a:pt x="812800" y="686499"/>
                  </a:lnTo>
                  <a:cubicBezTo>
                    <a:pt x="812800" y="719996"/>
                    <a:pt x="799493" y="752121"/>
                    <a:pt x="775807" y="775807"/>
                  </a:cubicBezTo>
                  <a:cubicBezTo>
                    <a:pt x="752121" y="799493"/>
                    <a:pt x="719996" y="812800"/>
                    <a:pt x="686499" y="812800"/>
                  </a:cubicBezTo>
                  <a:lnTo>
                    <a:pt x="126301" y="812800"/>
                  </a:lnTo>
                  <a:cubicBezTo>
                    <a:pt x="92804" y="812800"/>
                    <a:pt x="60679" y="799493"/>
                    <a:pt x="36993" y="775807"/>
                  </a:cubicBezTo>
                  <a:cubicBezTo>
                    <a:pt x="13307" y="752121"/>
                    <a:pt x="0" y="719996"/>
                    <a:pt x="0" y="686499"/>
                  </a:cubicBezTo>
                  <a:lnTo>
                    <a:pt x="0" y="126301"/>
                  </a:lnTo>
                  <a:cubicBezTo>
                    <a:pt x="0" y="92804"/>
                    <a:pt x="13307" y="60679"/>
                    <a:pt x="36993" y="36993"/>
                  </a:cubicBezTo>
                  <a:cubicBezTo>
                    <a:pt x="60679" y="13307"/>
                    <a:pt x="92804" y="0"/>
                    <a:pt x="126301" y="0"/>
                  </a:cubicBezTo>
                  <a:close/>
                </a:path>
              </a:pathLst>
            </a:custGeom>
            <a:solidFill>
              <a:srgbClr val="5271FF"/>
            </a:solidFill>
          </p:spPr>
        </p:sp>
        <p:sp>
          <p:nvSpPr>
            <p:cNvPr id="10" name="TextBox 10"/>
            <p:cNvSpPr txBox="1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sp>
        <p:nvSpPr>
          <p:cNvPr id="11" name="TextBox 11"/>
          <p:cNvSpPr txBox="1"/>
          <p:nvPr/>
        </p:nvSpPr>
        <p:spPr>
          <a:xfrm rot="-5400000">
            <a:off x="6461924" y="5068434"/>
            <a:ext cx="1733996" cy="2241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20"/>
              </a:lnSpc>
            </a:pPr>
            <a:r>
              <a:rPr lang="en-US" sz="1300">
                <a:solidFill>
                  <a:srgbClr val="FFFFFF"/>
                </a:solidFill>
                <a:latin typeface="Open Dyslexic"/>
                <a:ea typeface="Open Dyslexic"/>
                <a:cs typeface="Open Dyslexic"/>
                <a:sym typeface="Open Dyslexic"/>
              </a:rPr>
              <a:t>Día 5</a:t>
            </a:r>
          </a:p>
        </p:txBody>
      </p:sp>
      <p:sp>
        <p:nvSpPr>
          <p:cNvPr id="12" name="TextBox 12"/>
          <p:cNvSpPr txBox="1"/>
          <p:nvPr/>
        </p:nvSpPr>
        <p:spPr>
          <a:xfrm rot="-5400000">
            <a:off x="6461924" y="5927446"/>
            <a:ext cx="1733996" cy="2241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20"/>
              </a:lnSpc>
            </a:pPr>
            <a:r>
              <a:rPr lang="en-US" sz="1300">
                <a:solidFill>
                  <a:srgbClr val="FFFFFF"/>
                </a:solidFill>
                <a:latin typeface="Open Dyslexic"/>
                <a:ea typeface="Open Dyslexic"/>
                <a:cs typeface="Open Dyslexic"/>
                <a:sym typeface="Open Dyslexic"/>
              </a:rPr>
              <a:t>Notas</a:t>
            </a:r>
          </a:p>
        </p:txBody>
      </p:sp>
      <p:sp>
        <p:nvSpPr>
          <p:cNvPr id="13" name="TextBox 13"/>
          <p:cNvSpPr txBox="1"/>
          <p:nvPr/>
        </p:nvSpPr>
        <p:spPr>
          <a:xfrm rot="-5400000">
            <a:off x="6447112" y="4249448"/>
            <a:ext cx="1733996" cy="2241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20"/>
              </a:lnSpc>
            </a:pPr>
            <a:r>
              <a:rPr lang="en-US" sz="1300">
                <a:solidFill>
                  <a:srgbClr val="FFFFFF"/>
                </a:solidFill>
                <a:latin typeface="Open Dyslexic"/>
                <a:ea typeface="Open Dyslexic"/>
                <a:cs typeface="Open Dyslexic"/>
                <a:sym typeface="Open Dyslexic"/>
              </a:rPr>
              <a:t>Día 4</a:t>
            </a:r>
          </a:p>
        </p:txBody>
      </p:sp>
      <p:grpSp>
        <p:nvGrpSpPr>
          <p:cNvPr id="14" name="Group 14"/>
          <p:cNvGrpSpPr/>
          <p:nvPr/>
        </p:nvGrpSpPr>
        <p:grpSpPr>
          <a:xfrm>
            <a:off x="-166368" y="-144449"/>
            <a:ext cx="7345308" cy="11445006"/>
            <a:chOff x="0" y="0"/>
            <a:chExt cx="2632392" cy="4101632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2632392" cy="4101632"/>
            </a:xfrm>
            <a:custGeom>
              <a:avLst/>
              <a:gdLst/>
              <a:ahLst/>
              <a:cxnLst/>
              <a:rect l="l" t="t" r="r" b="b"/>
              <a:pathLst>
                <a:path w="2632392" h="4101632">
                  <a:moveTo>
                    <a:pt x="38998" y="0"/>
                  </a:moveTo>
                  <a:lnTo>
                    <a:pt x="2593395" y="0"/>
                  </a:lnTo>
                  <a:cubicBezTo>
                    <a:pt x="2603737" y="0"/>
                    <a:pt x="2613657" y="4109"/>
                    <a:pt x="2620970" y="11422"/>
                  </a:cubicBezTo>
                  <a:cubicBezTo>
                    <a:pt x="2628284" y="18736"/>
                    <a:pt x="2632392" y="28655"/>
                    <a:pt x="2632392" y="38998"/>
                  </a:cubicBezTo>
                  <a:lnTo>
                    <a:pt x="2632392" y="4062634"/>
                  </a:lnTo>
                  <a:cubicBezTo>
                    <a:pt x="2632392" y="4084172"/>
                    <a:pt x="2614932" y="4101632"/>
                    <a:pt x="2593395" y="4101632"/>
                  </a:cubicBezTo>
                  <a:lnTo>
                    <a:pt x="38998" y="4101632"/>
                  </a:lnTo>
                  <a:cubicBezTo>
                    <a:pt x="17460" y="4101632"/>
                    <a:pt x="0" y="4084172"/>
                    <a:pt x="0" y="4062634"/>
                  </a:cubicBezTo>
                  <a:lnTo>
                    <a:pt x="0" y="38998"/>
                  </a:lnTo>
                  <a:cubicBezTo>
                    <a:pt x="0" y="17460"/>
                    <a:pt x="17460" y="0"/>
                    <a:pt x="38998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16" name="TextBox 16"/>
            <p:cNvSpPr txBox="1"/>
            <p:nvPr/>
          </p:nvSpPr>
          <p:spPr>
            <a:xfrm>
              <a:off x="0" y="-28575"/>
              <a:ext cx="2632392" cy="413020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sp>
        <p:nvSpPr>
          <p:cNvPr id="17" name="Freeform 17"/>
          <p:cNvSpPr/>
          <p:nvPr/>
        </p:nvSpPr>
        <p:spPr>
          <a:xfrm>
            <a:off x="760328" y="1057933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6"/>
                </a:lnTo>
                <a:lnTo>
                  <a:pt x="0" y="79280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18" name="Freeform 18"/>
          <p:cNvSpPr/>
          <p:nvPr/>
        </p:nvSpPr>
        <p:spPr>
          <a:xfrm>
            <a:off x="4890474" y="2112868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5" y="0"/>
                </a:lnTo>
                <a:lnTo>
                  <a:pt x="1170195" y="792806"/>
                </a:lnTo>
                <a:lnTo>
                  <a:pt x="0" y="79280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19" name="Freeform 19"/>
          <p:cNvSpPr/>
          <p:nvPr/>
        </p:nvSpPr>
        <p:spPr>
          <a:xfrm>
            <a:off x="1806077" y="4056197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20" name="Freeform 20"/>
          <p:cNvSpPr/>
          <p:nvPr/>
        </p:nvSpPr>
        <p:spPr>
          <a:xfrm>
            <a:off x="5475571" y="4124535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5" y="0"/>
                </a:lnTo>
                <a:lnTo>
                  <a:pt x="1170195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21" name="Freeform 21"/>
          <p:cNvSpPr/>
          <p:nvPr/>
        </p:nvSpPr>
        <p:spPr>
          <a:xfrm>
            <a:off x="5873182" y="1155777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6"/>
                </a:lnTo>
                <a:lnTo>
                  <a:pt x="0" y="79280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22" name="Freeform 22"/>
          <p:cNvSpPr/>
          <p:nvPr/>
        </p:nvSpPr>
        <p:spPr>
          <a:xfrm>
            <a:off x="0" y="2747059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6"/>
                </a:lnTo>
                <a:lnTo>
                  <a:pt x="0" y="79280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23" name="Freeform 23"/>
          <p:cNvSpPr/>
          <p:nvPr/>
        </p:nvSpPr>
        <p:spPr>
          <a:xfrm>
            <a:off x="3192363" y="5182788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6"/>
                </a:lnTo>
                <a:lnTo>
                  <a:pt x="0" y="79280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24" name="Freeform 24"/>
          <p:cNvSpPr/>
          <p:nvPr/>
        </p:nvSpPr>
        <p:spPr>
          <a:xfrm>
            <a:off x="3465715" y="402072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25" name="Freeform 25"/>
          <p:cNvSpPr/>
          <p:nvPr/>
        </p:nvSpPr>
        <p:spPr>
          <a:xfrm>
            <a:off x="2880618" y="2229135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6"/>
                </a:lnTo>
                <a:lnTo>
                  <a:pt x="0" y="79280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26" name="Freeform 26"/>
          <p:cNvSpPr/>
          <p:nvPr/>
        </p:nvSpPr>
        <p:spPr>
          <a:xfrm>
            <a:off x="2266882" y="997968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3" y="0"/>
                </a:lnTo>
                <a:lnTo>
                  <a:pt x="862473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27" name="Freeform 27"/>
          <p:cNvSpPr/>
          <p:nvPr/>
        </p:nvSpPr>
        <p:spPr>
          <a:xfrm>
            <a:off x="1681704" y="2905674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3" y="0"/>
                </a:lnTo>
                <a:lnTo>
                  <a:pt x="862473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28" name="Freeform 28"/>
          <p:cNvSpPr/>
          <p:nvPr/>
        </p:nvSpPr>
        <p:spPr>
          <a:xfrm>
            <a:off x="4204672" y="3143462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29" name="Freeform 29"/>
          <p:cNvSpPr/>
          <p:nvPr/>
        </p:nvSpPr>
        <p:spPr>
          <a:xfrm>
            <a:off x="5198195" y="342108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30" name="Freeform 30"/>
          <p:cNvSpPr/>
          <p:nvPr/>
        </p:nvSpPr>
        <p:spPr>
          <a:xfrm>
            <a:off x="5313382" y="5092045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31" name="Freeform 31"/>
          <p:cNvSpPr/>
          <p:nvPr/>
        </p:nvSpPr>
        <p:spPr>
          <a:xfrm>
            <a:off x="1069907" y="2034895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4"/>
                </a:lnTo>
                <a:lnTo>
                  <a:pt x="0" y="71216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32" name="Freeform 32"/>
          <p:cNvSpPr/>
          <p:nvPr/>
        </p:nvSpPr>
        <p:spPr>
          <a:xfrm>
            <a:off x="740816" y="3872522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3"/>
                </a:lnTo>
                <a:lnTo>
                  <a:pt x="0" y="7121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33" name="Freeform 33"/>
          <p:cNvSpPr/>
          <p:nvPr/>
        </p:nvSpPr>
        <p:spPr>
          <a:xfrm>
            <a:off x="3692380" y="4184830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7" y="0"/>
                </a:lnTo>
                <a:lnTo>
                  <a:pt x="551037" y="712164"/>
                </a:lnTo>
                <a:lnTo>
                  <a:pt x="0" y="71216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34" name="Freeform 34"/>
          <p:cNvSpPr/>
          <p:nvPr/>
        </p:nvSpPr>
        <p:spPr>
          <a:xfrm>
            <a:off x="4112461" y="1615681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4"/>
                </a:lnTo>
                <a:lnTo>
                  <a:pt x="0" y="71216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35" name="Freeform 35"/>
          <p:cNvSpPr/>
          <p:nvPr/>
        </p:nvSpPr>
        <p:spPr>
          <a:xfrm>
            <a:off x="6612140" y="2309778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3"/>
                </a:lnTo>
                <a:lnTo>
                  <a:pt x="0" y="7121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36" name="Freeform 36"/>
          <p:cNvSpPr/>
          <p:nvPr/>
        </p:nvSpPr>
        <p:spPr>
          <a:xfrm>
            <a:off x="309579" y="482716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3"/>
                </a:lnTo>
                <a:lnTo>
                  <a:pt x="0" y="7121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37" name="Freeform 37"/>
          <p:cNvSpPr/>
          <p:nvPr/>
        </p:nvSpPr>
        <p:spPr>
          <a:xfrm>
            <a:off x="2050968" y="1724979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38" name="Freeform 38"/>
          <p:cNvSpPr/>
          <p:nvPr/>
        </p:nvSpPr>
        <p:spPr>
          <a:xfrm>
            <a:off x="2976271" y="3263172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39" name="Freeform 39"/>
          <p:cNvSpPr/>
          <p:nvPr/>
        </p:nvSpPr>
        <p:spPr>
          <a:xfrm>
            <a:off x="5682646" y="3057150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10" y="0"/>
                </a:lnTo>
                <a:lnTo>
                  <a:pt x="493210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40" name="Freeform 40"/>
          <p:cNvSpPr/>
          <p:nvPr/>
        </p:nvSpPr>
        <p:spPr>
          <a:xfrm>
            <a:off x="4890474" y="1069464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10" y="0"/>
                </a:lnTo>
                <a:lnTo>
                  <a:pt x="493210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41" name="Freeform 41"/>
          <p:cNvSpPr/>
          <p:nvPr/>
        </p:nvSpPr>
        <p:spPr>
          <a:xfrm>
            <a:off x="4466317" y="4613760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42" name="Freeform 42"/>
          <p:cNvSpPr/>
          <p:nvPr/>
        </p:nvSpPr>
        <p:spPr>
          <a:xfrm>
            <a:off x="1437313" y="0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43" name="Freeform 43"/>
          <p:cNvSpPr/>
          <p:nvPr/>
        </p:nvSpPr>
        <p:spPr>
          <a:xfrm>
            <a:off x="4493650" y="6973879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44" name="Freeform 44"/>
          <p:cNvSpPr/>
          <p:nvPr/>
        </p:nvSpPr>
        <p:spPr>
          <a:xfrm>
            <a:off x="1409253" y="8917208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45" name="Freeform 45"/>
          <p:cNvSpPr/>
          <p:nvPr/>
        </p:nvSpPr>
        <p:spPr>
          <a:xfrm>
            <a:off x="5078747" y="8985546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5" y="0"/>
                </a:lnTo>
                <a:lnTo>
                  <a:pt x="1170195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46" name="Freeform 46"/>
          <p:cNvSpPr/>
          <p:nvPr/>
        </p:nvSpPr>
        <p:spPr>
          <a:xfrm>
            <a:off x="5476358" y="6016788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47" name="Freeform 47"/>
          <p:cNvSpPr/>
          <p:nvPr/>
        </p:nvSpPr>
        <p:spPr>
          <a:xfrm>
            <a:off x="-396824" y="7608070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48" name="Freeform 48"/>
          <p:cNvSpPr/>
          <p:nvPr/>
        </p:nvSpPr>
        <p:spPr>
          <a:xfrm>
            <a:off x="2795538" y="10043799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5" y="0"/>
                </a:lnTo>
                <a:lnTo>
                  <a:pt x="1170195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49" name="Freeform 49"/>
          <p:cNvSpPr/>
          <p:nvPr/>
        </p:nvSpPr>
        <p:spPr>
          <a:xfrm>
            <a:off x="2483794" y="7090146"/>
            <a:ext cx="1170194" cy="792807"/>
          </a:xfrm>
          <a:custGeom>
            <a:avLst/>
            <a:gdLst/>
            <a:ahLst/>
            <a:cxnLst/>
            <a:rect l="l" t="t" r="r" b="b"/>
            <a:pathLst>
              <a:path w="1170194" h="792807">
                <a:moveTo>
                  <a:pt x="0" y="0"/>
                </a:moveTo>
                <a:lnTo>
                  <a:pt x="1170194" y="0"/>
                </a:lnTo>
                <a:lnTo>
                  <a:pt x="1170194" y="792807"/>
                </a:lnTo>
                <a:lnTo>
                  <a:pt x="0" y="7928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50" name="Freeform 50"/>
          <p:cNvSpPr/>
          <p:nvPr/>
        </p:nvSpPr>
        <p:spPr>
          <a:xfrm>
            <a:off x="1870057" y="5858980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51" name="Freeform 51"/>
          <p:cNvSpPr/>
          <p:nvPr/>
        </p:nvSpPr>
        <p:spPr>
          <a:xfrm>
            <a:off x="1284879" y="7766686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0"/>
                </a:lnTo>
                <a:lnTo>
                  <a:pt x="0" y="85277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52" name="Freeform 52"/>
          <p:cNvSpPr/>
          <p:nvPr/>
        </p:nvSpPr>
        <p:spPr>
          <a:xfrm>
            <a:off x="-242964" y="9778353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53" name="Freeform 53"/>
          <p:cNvSpPr/>
          <p:nvPr/>
        </p:nvSpPr>
        <p:spPr>
          <a:xfrm>
            <a:off x="3807848" y="8004473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54" name="Freeform 54"/>
          <p:cNvSpPr/>
          <p:nvPr/>
        </p:nvSpPr>
        <p:spPr>
          <a:xfrm>
            <a:off x="6215315" y="8193071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1"/>
                </a:lnTo>
                <a:lnTo>
                  <a:pt x="0" y="8527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55" name="Freeform 55"/>
          <p:cNvSpPr/>
          <p:nvPr/>
        </p:nvSpPr>
        <p:spPr>
          <a:xfrm>
            <a:off x="4916558" y="9953057"/>
            <a:ext cx="862474" cy="852771"/>
          </a:xfrm>
          <a:custGeom>
            <a:avLst/>
            <a:gdLst/>
            <a:ahLst/>
            <a:cxnLst/>
            <a:rect l="l" t="t" r="r" b="b"/>
            <a:pathLst>
              <a:path w="862474" h="852771">
                <a:moveTo>
                  <a:pt x="0" y="0"/>
                </a:moveTo>
                <a:lnTo>
                  <a:pt x="862474" y="0"/>
                </a:lnTo>
                <a:lnTo>
                  <a:pt x="862474" y="852770"/>
                </a:lnTo>
                <a:lnTo>
                  <a:pt x="0" y="85277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56" name="Freeform 56"/>
          <p:cNvSpPr/>
          <p:nvPr/>
        </p:nvSpPr>
        <p:spPr>
          <a:xfrm>
            <a:off x="619510" y="6355669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3"/>
                </a:lnTo>
                <a:lnTo>
                  <a:pt x="0" y="7121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57" name="Freeform 57"/>
          <p:cNvSpPr/>
          <p:nvPr/>
        </p:nvSpPr>
        <p:spPr>
          <a:xfrm>
            <a:off x="343992" y="8733533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4"/>
                </a:lnTo>
                <a:lnTo>
                  <a:pt x="0" y="71216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58" name="Freeform 58"/>
          <p:cNvSpPr/>
          <p:nvPr/>
        </p:nvSpPr>
        <p:spPr>
          <a:xfrm>
            <a:off x="3295556" y="9045842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7" y="0"/>
                </a:lnTo>
                <a:lnTo>
                  <a:pt x="551037" y="712163"/>
                </a:lnTo>
                <a:lnTo>
                  <a:pt x="0" y="7121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59" name="Freeform 59"/>
          <p:cNvSpPr/>
          <p:nvPr/>
        </p:nvSpPr>
        <p:spPr>
          <a:xfrm>
            <a:off x="3715637" y="6476693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3"/>
                </a:lnTo>
                <a:lnTo>
                  <a:pt x="0" y="7121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60" name="Freeform 60"/>
          <p:cNvSpPr/>
          <p:nvPr/>
        </p:nvSpPr>
        <p:spPr>
          <a:xfrm>
            <a:off x="6215315" y="7170789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7" y="0"/>
                </a:lnTo>
                <a:lnTo>
                  <a:pt x="551037" y="712164"/>
                </a:lnTo>
                <a:lnTo>
                  <a:pt x="0" y="71216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61" name="Freeform 61"/>
          <p:cNvSpPr/>
          <p:nvPr/>
        </p:nvSpPr>
        <p:spPr>
          <a:xfrm>
            <a:off x="1533698" y="10043799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3"/>
                </a:lnTo>
                <a:lnTo>
                  <a:pt x="0" y="7121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62" name="Freeform 62"/>
          <p:cNvSpPr/>
          <p:nvPr/>
        </p:nvSpPr>
        <p:spPr>
          <a:xfrm>
            <a:off x="-87245" y="5343727"/>
            <a:ext cx="551036" cy="712163"/>
          </a:xfrm>
          <a:custGeom>
            <a:avLst/>
            <a:gdLst/>
            <a:ahLst/>
            <a:cxnLst/>
            <a:rect l="l" t="t" r="r" b="b"/>
            <a:pathLst>
              <a:path w="551036" h="712163">
                <a:moveTo>
                  <a:pt x="0" y="0"/>
                </a:moveTo>
                <a:lnTo>
                  <a:pt x="551036" y="0"/>
                </a:lnTo>
                <a:lnTo>
                  <a:pt x="551036" y="712163"/>
                </a:lnTo>
                <a:lnTo>
                  <a:pt x="0" y="7121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63" name="Freeform 63"/>
          <p:cNvSpPr/>
          <p:nvPr/>
        </p:nvSpPr>
        <p:spPr>
          <a:xfrm>
            <a:off x="1654144" y="6585990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64" name="Freeform 64"/>
          <p:cNvSpPr/>
          <p:nvPr/>
        </p:nvSpPr>
        <p:spPr>
          <a:xfrm>
            <a:off x="2579447" y="8124184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65" name="Freeform 65"/>
          <p:cNvSpPr/>
          <p:nvPr/>
        </p:nvSpPr>
        <p:spPr>
          <a:xfrm>
            <a:off x="5285822" y="7918161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10" y="0"/>
                </a:lnTo>
                <a:lnTo>
                  <a:pt x="493210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66" name="Freeform 66"/>
          <p:cNvSpPr/>
          <p:nvPr/>
        </p:nvSpPr>
        <p:spPr>
          <a:xfrm>
            <a:off x="4493650" y="5930476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10" y="0"/>
                </a:lnTo>
                <a:lnTo>
                  <a:pt x="493210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67" name="Freeform 67"/>
          <p:cNvSpPr/>
          <p:nvPr/>
        </p:nvSpPr>
        <p:spPr>
          <a:xfrm>
            <a:off x="6519747" y="9722023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68" name="Freeform 68"/>
          <p:cNvSpPr/>
          <p:nvPr/>
        </p:nvSpPr>
        <p:spPr>
          <a:xfrm>
            <a:off x="4069493" y="9474771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2"/>
                </a:lnTo>
                <a:lnTo>
                  <a:pt x="0" y="965432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69" name="Freeform 69"/>
          <p:cNvSpPr/>
          <p:nvPr/>
        </p:nvSpPr>
        <p:spPr>
          <a:xfrm>
            <a:off x="1040488" y="4861011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10" y="0"/>
                </a:lnTo>
                <a:lnTo>
                  <a:pt x="493210" y="965432"/>
                </a:lnTo>
                <a:lnTo>
                  <a:pt x="0" y="965432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sp>
        <p:nvSpPr>
          <p:cNvPr id="70" name="Freeform 70"/>
          <p:cNvSpPr/>
          <p:nvPr/>
        </p:nvSpPr>
        <p:spPr>
          <a:xfrm>
            <a:off x="6669967" y="5146789"/>
            <a:ext cx="493209" cy="965431"/>
          </a:xfrm>
          <a:custGeom>
            <a:avLst/>
            <a:gdLst/>
            <a:ahLst/>
            <a:cxnLst/>
            <a:rect l="l" t="t" r="r" b="b"/>
            <a:pathLst>
              <a:path w="493209" h="965431">
                <a:moveTo>
                  <a:pt x="0" y="0"/>
                </a:moveTo>
                <a:lnTo>
                  <a:pt x="493209" y="0"/>
                </a:lnTo>
                <a:lnTo>
                  <a:pt x="493209" y="965431"/>
                </a:lnTo>
                <a:lnTo>
                  <a:pt x="0" y="9654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4324" t="-8732" r="-128792" b="-35903"/>
            </a:stretch>
          </a:blipFill>
        </p:spPr>
      </p:sp>
      <p:grpSp>
        <p:nvGrpSpPr>
          <p:cNvPr id="71" name="Group 71"/>
          <p:cNvGrpSpPr/>
          <p:nvPr/>
        </p:nvGrpSpPr>
        <p:grpSpPr>
          <a:xfrm>
            <a:off x="0" y="0"/>
            <a:ext cx="7178939" cy="10836606"/>
            <a:chOff x="0" y="0"/>
            <a:chExt cx="2572770" cy="3883595"/>
          </a:xfrm>
        </p:grpSpPr>
        <p:sp>
          <p:nvSpPr>
            <p:cNvPr id="72" name="Freeform 72"/>
            <p:cNvSpPr/>
            <p:nvPr/>
          </p:nvSpPr>
          <p:spPr>
            <a:xfrm>
              <a:off x="0" y="0"/>
              <a:ext cx="2572770" cy="3883595"/>
            </a:xfrm>
            <a:custGeom>
              <a:avLst/>
              <a:gdLst/>
              <a:ahLst/>
              <a:cxnLst/>
              <a:rect l="l" t="t" r="r" b="b"/>
              <a:pathLst>
                <a:path w="2572770" h="3883595">
                  <a:moveTo>
                    <a:pt x="39902" y="0"/>
                  </a:moveTo>
                  <a:lnTo>
                    <a:pt x="2532868" y="0"/>
                  </a:lnTo>
                  <a:cubicBezTo>
                    <a:pt x="2554905" y="0"/>
                    <a:pt x="2572770" y="17865"/>
                    <a:pt x="2572770" y="39902"/>
                  </a:cubicBezTo>
                  <a:lnTo>
                    <a:pt x="2572770" y="3843693"/>
                  </a:lnTo>
                  <a:cubicBezTo>
                    <a:pt x="2572770" y="3865730"/>
                    <a:pt x="2554905" y="3883595"/>
                    <a:pt x="2532868" y="3883595"/>
                  </a:cubicBezTo>
                  <a:lnTo>
                    <a:pt x="39902" y="3883595"/>
                  </a:lnTo>
                  <a:cubicBezTo>
                    <a:pt x="17865" y="3883595"/>
                    <a:pt x="0" y="3865730"/>
                    <a:pt x="0" y="3843693"/>
                  </a:cubicBezTo>
                  <a:lnTo>
                    <a:pt x="0" y="39902"/>
                  </a:lnTo>
                  <a:cubicBezTo>
                    <a:pt x="0" y="17865"/>
                    <a:pt x="17865" y="0"/>
                    <a:pt x="39902" y="0"/>
                  </a:cubicBezTo>
                  <a:close/>
                </a:path>
              </a:pathLst>
            </a:custGeom>
            <a:solidFill>
              <a:srgbClr val="FFFFFF">
                <a:alpha val="81961"/>
              </a:srgbClr>
            </a:solidFill>
          </p:spPr>
        </p:sp>
        <p:sp>
          <p:nvSpPr>
            <p:cNvPr id="73" name="TextBox 73"/>
            <p:cNvSpPr txBox="1"/>
            <p:nvPr/>
          </p:nvSpPr>
          <p:spPr>
            <a:xfrm>
              <a:off x="0" y="-28575"/>
              <a:ext cx="2572770" cy="391217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74" name="TextBox 74"/>
          <p:cNvSpPr txBox="1"/>
          <p:nvPr/>
        </p:nvSpPr>
        <p:spPr>
          <a:xfrm>
            <a:off x="2096763" y="227680"/>
            <a:ext cx="3267075" cy="5283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480"/>
              </a:lnSpc>
            </a:pPr>
            <a:r>
              <a:rPr lang="en-US" sz="3200" b="1">
                <a:solidFill>
                  <a:srgbClr val="5271FF"/>
                </a:solidFill>
                <a:latin typeface="Open Dyslexic Bold"/>
                <a:ea typeface="Open Dyslexic Bold"/>
                <a:cs typeface="Open Dyslexic Bold"/>
                <a:sym typeface="Open Dyslexic Bold"/>
              </a:rPr>
              <a:t>Itinerario día 4</a:t>
            </a:r>
          </a:p>
        </p:txBody>
      </p:sp>
      <p:sp>
        <p:nvSpPr>
          <p:cNvPr id="75" name="Freeform 75"/>
          <p:cNvSpPr/>
          <p:nvPr/>
        </p:nvSpPr>
        <p:spPr>
          <a:xfrm>
            <a:off x="756000" y="1082160"/>
            <a:ext cx="6048000" cy="4263840"/>
          </a:xfrm>
          <a:custGeom>
            <a:avLst/>
            <a:gdLst/>
            <a:ahLst/>
            <a:cxnLst/>
            <a:rect l="l" t="t" r="r" b="b"/>
            <a:pathLst>
              <a:path w="6048000" h="4263840">
                <a:moveTo>
                  <a:pt x="0" y="0"/>
                </a:moveTo>
                <a:lnTo>
                  <a:pt x="6048000" y="0"/>
                </a:lnTo>
                <a:lnTo>
                  <a:pt x="6048000" y="4263840"/>
                </a:lnTo>
                <a:lnTo>
                  <a:pt x="0" y="4263840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/>
            </a:stretch>
          </a:blipFill>
        </p:spPr>
      </p:sp>
      <p:sp>
        <p:nvSpPr>
          <p:cNvPr id="76" name="TextBox 76"/>
          <p:cNvSpPr txBox="1"/>
          <p:nvPr/>
        </p:nvSpPr>
        <p:spPr>
          <a:xfrm>
            <a:off x="844276" y="1094958"/>
            <a:ext cx="5959724" cy="44965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3233"/>
              </a:lnSpc>
            </a:pPr>
            <a:r>
              <a:rPr lang="en-US" sz="2199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Orixe:</a:t>
            </a:r>
          </a:p>
          <a:p>
            <a:pPr algn="just">
              <a:lnSpc>
                <a:spcPts val="3233"/>
              </a:lnSpc>
            </a:pPr>
            <a:r>
              <a:rPr lang="en-US" sz="2199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Destino:</a:t>
            </a:r>
          </a:p>
          <a:p>
            <a:pPr algn="just">
              <a:lnSpc>
                <a:spcPts val="3233"/>
              </a:lnSpc>
            </a:pPr>
            <a:r>
              <a:rPr lang="en-US" sz="2199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Duración da ruta:</a:t>
            </a:r>
          </a:p>
          <a:p>
            <a:pPr algn="just">
              <a:lnSpc>
                <a:spcPts val="3233"/>
              </a:lnSpc>
            </a:pPr>
            <a:r>
              <a:rPr lang="en-US" sz="2199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Hora e lugar de saída:</a:t>
            </a:r>
          </a:p>
          <a:p>
            <a:pPr algn="just">
              <a:lnSpc>
                <a:spcPts val="3233"/>
              </a:lnSpc>
            </a:pPr>
            <a:r>
              <a:rPr lang="en-US" sz="2199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Hora e lugar do 1º descanso:</a:t>
            </a:r>
          </a:p>
          <a:p>
            <a:pPr algn="just">
              <a:lnSpc>
                <a:spcPts val="3233"/>
              </a:lnSpc>
            </a:pPr>
            <a:r>
              <a:rPr lang="en-US" sz="2199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Hora e lugar para comer:</a:t>
            </a:r>
          </a:p>
          <a:p>
            <a:pPr algn="just">
              <a:lnSpc>
                <a:spcPts val="3233"/>
              </a:lnSpc>
            </a:pPr>
            <a:r>
              <a:rPr lang="en-US" sz="2199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Hora e lugar do 2º descanso:</a:t>
            </a:r>
          </a:p>
          <a:p>
            <a:pPr algn="just">
              <a:lnSpc>
                <a:spcPts val="3233"/>
              </a:lnSpc>
            </a:pPr>
            <a:r>
              <a:rPr lang="en-US" sz="2199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Hora e lugar para cear:</a:t>
            </a:r>
          </a:p>
          <a:p>
            <a:pPr algn="just">
              <a:lnSpc>
                <a:spcPts val="3233"/>
              </a:lnSpc>
            </a:pPr>
            <a:r>
              <a:rPr lang="en-US" sz="2199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Lugar para durmir:</a:t>
            </a:r>
          </a:p>
          <a:p>
            <a:pPr algn="just">
              <a:lnSpc>
                <a:spcPts val="3233"/>
              </a:lnSpc>
            </a:pPr>
            <a:r>
              <a:rPr lang="en-US" sz="2199">
                <a:solidFill>
                  <a:srgbClr val="5271FF"/>
                </a:solidFill>
                <a:latin typeface="Open Dyslexic"/>
                <a:ea typeface="Open Dyslexic"/>
                <a:cs typeface="Open Dyslexic"/>
                <a:sym typeface="Open Dyslexic"/>
              </a:rPr>
              <a:t>Ligazón á ruta:</a:t>
            </a:r>
          </a:p>
          <a:p>
            <a:pPr algn="just">
              <a:lnSpc>
                <a:spcPts val="3233"/>
              </a:lnSpc>
            </a:pPr>
            <a:endParaRPr lang="en-US" sz="2199">
              <a:solidFill>
                <a:srgbClr val="5271FF"/>
              </a:solidFill>
              <a:latin typeface="Open Dyslexic"/>
              <a:ea typeface="Open Dyslexic"/>
              <a:cs typeface="Open Dyslexic"/>
              <a:sym typeface="Open Dyslexic"/>
            </a:endParaRPr>
          </a:p>
        </p:txBody>
      </p:sp>
      <p:sp>
        <p:nvSpPr>
          <p:cNvPr id="77" name="TextBox 77"/>
          <p:cNvSpPr txBox="1"/>
          <p:nvPr/>
        </p:nvSpPr>
        <p:spPr>
          <a:xfrm>
            <a:off x="1820827" y="1047333"/>
            <a:ext cx="4884390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_______________________________________</a:t>
            </a:r>
          </a:p>
        </p:txBody>
      </p:sp>
      <p:sp>
        <p:nvSpPr>
          <p:cNvPr id="78" name="TextBox 78"/>
          <p:cNvSpPr txBox="1"/>
          <p:nvPr/>
        </p:nvSpPr>
        <p:spPr>
          <a:xfrm>
            <a:off x="2071304" y="1458178"/>
            <a:ext cx="4633912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_____________________________________</a:t>
            </a:r>
          </a:p>
        </p:txBody>
      </p:sp>
      <p:sp>
        <p:nvSpPr>
          <p:cNvPr id="79" name="TextBox 79"/>
          <p:cNvSpPr txBox="1"/>
          <p:nvPr/>
        </p:nvSpPr>
        <p:spPr>
          <a:xfrm>
            <a:off x="3449006" y="1869023"/>
            <a:ext cx="3256211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__________________________</a:t>
            </a:r>
          </a:p>
        </p:txBody>
      </p:sp>
      <p:sp>
        <p:nvSpPr>
          <p:cNvPr id="80" name="TextBox 80"/>
          <p:cNvSpPr txBox="1"/>
          <p:nvPr/>
        </p:nvSpPr>
        <p:spPr>
          <a:xfrm>
            <a:off x="4132185" y="2279868"/>
            <a:ext cx="2671815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____________________</a:t>
            </a:r>
          </a:p>
        </p:txBody>
      </p:sp>
      <p:sp>
        <p:nvSpPr>
          <p:cNvPr id="81" name="Freeform 81"/>
          <p:cNvSpPr/>
          <p:nvPr/>
        </p:nvSpPr>
        <p:spPr>
          <a:xfrm>
            <a:off x="756000" y="5936550"/>
            <a:ext cx="6048000" cy="4263840"/>
          </a:xfrm>
          <a:custGeom>
            <a:avLst/>
            <a:gdLst/>
            <a:ahLst/>
            <a:cxnLst/>
            <a:rect l="l" t="t" r="r" b="b"/>
            <a:pathLst>
              <a:path w="6048000" h="4263840">
                <a:moveTo>
                  <a:pt x="0" y="0"/>
                </a:moveTo>
                <a:lnTo>
                  <a:pt x="6048000" y="0"/>
                </a:lnTo>
                <a:lnTo>
                  <a:pt x="6048000" y="4263840"/>
                </a:lnTo>
                <a:lnTo>
                  <a:pt x="0" y="4263840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/>
            </a:stretch>
          </a:blipFill>
        </p:spPr>
      </p:sp>
      <p:sp>
        <p:nvSpPr>
          <p:cNvPr id="82" name="TextBox 82"/>
          <p:cNvSpPr txBox="1"/>
          <p:nvPr/>
        </p:nvSpPr>
        <p:spPr>
          <a:xfrm>
            <a:off x="756000" y="6937535"/>
            <a:ext cx="6048000" cy="214757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680"/>
              </a:lnSpc>
            </a:pPr>
            <a:r>
              <a:rPr lang="en-US" sz="6200" b="1">
                <a:solidFill>
                  <a:srgbClr val="5271FF"/>
                </a:solidFill>
                <a:latin typeface="Open Dyslexic Bold"/>
                <a:ea typeface="Open Dyslexic Bold"/>
                <a:cs typeface="Open Dyslexic Bold"/>
                <a:sym typeface="Open Dyslexic Bold"/>
              </a:rPr>
              <a:t>Pega aquí a ruta 4 </a:t>
            </a:r>
          </a:p>
        </p:txBody>
      </p:sp>
      <p:sp>
        <p:nvSpPr>
          <p:cNvPr id="83" name="TextBox 83"/>
          <p:cNvSpPr txBox="1"/>
          <p:nvPr/>
        </p:nvSpPr>
        <p:spPr>
          <a:xfrm>
            <a:off x="5124344" y="2701413"/>
            <a:ext cx="2671815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</a:t>
            </a:r>
          </a:p>
        </p:txBody>
      </p:sp>
      <p:sp>
        <p:nvSpPr>
          <p:cNvPr id="84" name="TextBox 84"/>
          <p:cNvSpPr txBox="1"/>
          <p:nvPr/>
        </p:nvSpPr>
        <p:spPr>
          <a:xfrm>
            <a:off x="4528956" y="3121783"/>
            <a:ext cx="2671815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_________________</a:t>
            </a:r>
          </a:p>
        </p:txBody>
      </p:sp>
      <p:sp>
        <p:nvSpPr>
          <p:cNvPr id="85" name="TextBox 85"/>
          <p:cNvSpPr txBox="1"/>
          <p:nvPr/>
        </p:nvSpPr>
        <p:spPr>
          <a:xfrm>
            <a:off x="5124344" y="3532628"/>
            <a:ext cx="1679656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</a:t>
            </a:r>
          </a:p>
        </p:txBody>
      </p:sp>
      <p:sp>
        <p:nvSpPr>
          <p:cNvPr id="86" name="TextBox 86"/>
          <p:cNvSpPr txBox="1"/>
          <p:nvPr/>
        </p:nvSpPr>
        <p:spPr>
          <a:xfrm>
            <a:off x="4263022" y="3943473"/>
            <a:ext cx="2671815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</a:t>
            </a:r>
          </a:p>
        </p:txBody>
      </p:sp>
      <p:sp>
        <p:nvSpPr>
          <p:cNvPr id="87" name="TextBox 87"/>
          <p:cNvSpPr txBox="1"/>
          <p:nvPr/>
        </p:nvSpPr>
        <p:spPr>
          <a:xfrm>
            <a:off x="3594384" y="4363843"/>
            <a:ext cx="3256211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_________________________</a:t>
            </a:r>
          </a:p>
        </p:txBody>
      </p:sp>
      <p:sp>
        <p:nvSpPr>
          <p:cNvPr id="88" name="TextBox 88"/>
          <p:cNvSpPr txBox="1"/>
          <p:nvPr/>
        </p:nvSpPr>
        <p:spPr>
          <a:xfrm>
            <a:off x="3081441" y="4774688"/>
            <a:ext cx="3684911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5271FF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_____________________________</a:t>
            </a:r>
          </a:p>
        </p:txBody>
      </p:sp>
      <p:sp>
        <p:nvSpPr>
          <p:cNvPr id="89" name="Rectángulo 88">
            <a:hlinkClick r:id="rId10" action="ppaction://hlinksldjump"/>
            <a:extLst>
              <a:ext uri="{FF2B5EF4-FFF2-40B4-BE49-F238E27FC236}">
                <a16:creationId xmlns:a16="http://schemas.microsoft.com/office/drawing/2014/main" id="{9D162B85-8017-0D42-BDD1-5478A1F45CE5}"/>
              </a:ext>
            </a:extLst>
          </p:cNvPr>
          <p:cNvSpPr/>
          <p:nvPr/>
        </p:nvSpPr>
        <p:spPr>
          <a:xfrm>
            <a:off x="7131183" y="243616"/>
            <a:ext cx="437831" cy="9122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0" name="Rectángulo 89">
            <a:hlinkClick r:id="rId11" action="ppaction://hlinksldjump"/>
            <a:extLst>
              <a:ext uri="{FF2B5EF4-FFF2-40B4-BE49-F238E27FC236}">
                <a16:creationId xmlns:a16="http://schemas.microsoft.com/office/drawing/2014/main" id="{D56C5717-8E5A-504D-BFAB-1891D0BCAB70}"/>
              </a:ext>
            </a:extLst>
          </p:cNvPr>
          <p:cNvSpPr/>
          <p:nvPr/>
        </p:nvSpPr>
        <p:spPr>
          <a:xfrm>
            <a:off x="7152838" y="1179422"/>
            <a:ext cx="437831" cy="780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1" name="Rectángulo 90">
            <a:hlinkClick r:id="rId12" action="ppaction://hlinksldjump"/>
            <a:extLst>
              <a:ext uri="{FF2B5EF4-FFF2-40B4-BE49-F238E27FC236}">
                <a16:creationId xmlns:a16="http://schemas.microsoft.com/office/drawing/2014/main" id="{CFA91F96-B5B2-BA42-A24F-FCE2C0F1FE8F}"/>
              </a:ext>
            </a:extLst>
          </p:cNvPr>
          <p:cNvSpPr/>
          <p:nvPr/>
        </p:nvSpPr>
        <p:spPr>
          <a:xfrm>
            <a:off x="7158411" y="2002245"/>
            <a:ext cx="437831" cy="780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2" name="Rectángulo 91">
            <a:hlinkClick r:id="rId13" action="ppaction://hlinksldjump"/>
            <a:extLst>
              <a:ext uri="{FF2B5EF4-FFF2-40B4-BE49-F238E27FC236}">
                <a16:creationId xmlns:a16="http://schemas.microsoft.com/office/drawing/2014/main" id="{0622CC10-EE1F-834F-AFA5-F32CE93DA0B1}"/>
              </a:ext>
            </a:extLst>
          </p:cNvPr>
          <p:cNvSpPr/>
          <p:nvPr/>
        </p:nvSpPr>
        <p:spPr>
          <a:xfrm>
            <a:off x="7161221" y="2883796"/>
            <a:ext cx="437831" cy="780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93" name="Rectángulo 92">
            <a:hlinkClick r:id="rId14" action="ppaction://hlinksldjump"/>
            <a:extLst>
              <a:ext uri="{FF2B5EF4-FFF2-40B4-BE49-F238E27FC236}">
                <a16:creationId xmlns:a16="http://schemas.microsoft.com/office/drawing/2014/main" id="{DB22490B-CFFE-3E4A-B717-7F20ED78A053}"/>
              </a:ext>
            </a:extLst>
          </p:cNvPr>
          <p:cNvSpPr/>
          <p:nvPr/>
        </p:nvSpPr>
        <p:spPr>
          <a:xfrm>
            <a:off x="7156163" y="3731556"/>
            <a:ext cx="437831" cy="780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4" name="Rectángulo 93">
            <a:hlinkClick r:id="rId15" action="ppaction://hlinksldjump"/>
            <a:extLst>
              <a:ext uri="{FF2B5EF4-FFF2-40B4-BE49-F238E27FC236}">
                <a16:creationId xmlns:a16="http://schemas.microsoft.com/office/drawing/2014/main" id="{74F47FC6-2ADD-F848-9C4A-3E9D1F154308}"/>
              </a:ext>
            </a:extLst>
          </p:cNvPr>
          <p:cNvSpPr/>
          <p:nvPr/>
        </p:nvSpPr>
        <p:spPr>
          <a:xfrm>
            <a:off x="7158411" y="4676629"/>
            <a:ext cx="437831" cy="780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5" name="Rectángulo 94">
            <a:hlinkClick r:id="rId16" action="ppaction://hlinksldjump"/>
            <a:extLst>
              <a:ext uri="{FF2B5EF4-FFF2-40B4-BE49-F238E27FC236}">
                <a16:creationId xmlns:a16="http://schemas.microsoft.com/office/drawing/2014/main" id="{D83C4F5D-AC80-E142-BE53-78928BFE4492}"/>
              </a:ext>
            </a:extLst>
          </p:cNvPr>
          <p:cNvSpPr/>
          <p:nvPr/>
        </p:nvSpPr>
        <p:spPr>
          <a:xfrm>
            <a:off x="7191582" y="5494801"/>
            <a:ext cx="437831" cy="22760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698</Words>
  <Application>Microsoft Macintosh PowerPoint</Application>
  <PresentationFormat>Personalizado</PresentationFormat>
  <Paragraphs>298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9" baseType="lpstr">
      <vt:lpstr>Calibri</vt:lpstr>
      <vt:lpstr>Arial</vt:lpstr>
      <vt:lpstr>Open Dyslexic</vt:lpstr>
      <vt:lpstr>Open Dyslexic Bold</vt:lpstr>
      <vt:lpstr>Open Sans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Diario de viaxe</dc:title>
  <cp:lastModifiedBy>Microsoft Office User</cp:lastModifiedBy>
  <cp:revision>3</cp:revision>
  <dcterms:created xsi:type="dcterms:W3CDTF">2006-08-16T00:00:00Z</dcterms:created>
  <dcterms:modified xsi:type="dcterms:W3CDTF">2025-04-01T12:11:43Z</dcterms:modified>
  <dc:identifier>DAGjIpmwCdg</dc:identifier>
</cp:coreProperties>
</file>